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FC77-2107-4F10-8F5D-6630668CB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C4B57F-890E-4720-9EC2-ED84E584F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313F3-647E-492D-BD66-AC5A1124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A5E49-0C46-4D70-A168-E58743859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01072-5FB7-4014-9922-4E64AF27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4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C8FA-A0C4-4BAA-B717-5BF70B31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6E164F-710A-41F5-98F7-92F54A0F8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72E27-B6E8-4DE9-BDA2-85185ADC6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CA946-DF7A-4C69-8635-D31FED4E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D0C4A-31F4-471A-9CBD-2D17CCA9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01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2D16EF-4432-42E2-B137-081051507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9DF2D-4937-4BBD-9936-3256AC0F9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16755-9975-4358-ADE2-4DFCFC332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BA65B-7D7C-4D74-8EF5-B4B692E4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28894-E1DF-48A2-B8A0-E8E1C9875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6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27BEE-2862-466E-9444-FD8E96D42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70564-38E8-4FDC-A092-0F6701B2C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E3CC-0698-4399-9417-47C8BF50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D599-E0E2-451D-A6CD-FD7E7294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76322-6F42-48B7-B9A4-ED114847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25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DCBC8-2D89-4322-AD43-F4056BDA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DD2ED-4638-4C12-9814-97A9AC4FA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31648-D3E2-4C6C-B783-04B6A360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0E62-9ED5-4D4F-8E53-675C3F52E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23A22-37FC-4D4B-8897-61E7BAFD5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6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CF2DC-A9EB-4C13-B906-6F5439915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241C0-6485-4C13-9808-995E886D5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A5F030-3BBC-4EC4-B677-8F32B6699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ED911-7FAC-486B-A569-FF9C02576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EE40E-2FF6-4CCC-AE5F-CCBD84CDD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02918-F755-4F90-B05F-E22C4C71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72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DCA6-41A9-4A71-8199-56CF742B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B5F63-E9E2-402D-B64E-F705E5E8C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21635-3B65-4A1B-BDCF-6389B3F19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24600-D4D7-4430-9DCC-04714F256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4C95F-E80D-4CFE-B03B-1832F83BD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C782A0-2E87-4B56-B710-C07938D41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C67844-34BF-4738-A4A5-EB09256B4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E1F588-A42A-48CD-87B1-8480283D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8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3DBB-451E-4AA9-8B4E-D47EB5F3B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3CAFD-FFA8-4E3A-BF37-9E2831FD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22520-261C-46FD-BDD0-CBBF1ACB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5C8462-B376-4558-8726-DB812BB5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19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2679A8-CCB8-4A5D-834E-C59566FF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C30EC-E633-4AC2-ABE6-377B4E94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B15E8-0C97-4747-AD31-124C18EA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92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EE6B-B4A4-4680-A877-546C5DED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26BCC-F193-4673-8C60-2434B8D31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6140B-7FBE-405A-8010-998042524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0D33A-279E-44F0-86DF-D81341BD1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41F56-627D-4E3D-831F-C8815DCC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ADFC2-FA0C-41B1-AFE0-25F82D76E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93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8EBA9-7871-4001-B551-F5C85A02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7C01F-556E-422F-B7B8-F6E0517705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994B4-A926-4BA8-B903-7FD5B95A6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4303D-ACD1-4677-9858-F6A9A1170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56AE5-9646-4936-813C-DFF0AFA4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529E7-90EA-4780-8087-636EB1DA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616DF3-F841-4E56-B1C0-E9747959F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A70EF-DFCB-4EDA-AFAB-4B6CB7124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4A8ED-835D-4C45-A70D-E4387C50B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D672-7217-4CE3-B055-415BBF971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B51A-6A7B-4307-BFA3-9C75307D7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2F7F0B8B-2567-48E6-B1DC-D346C32880A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345" y="10200"/>
            <a:ext cx="1551777" cy="154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7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CA8C7-754E-4B09-B943-E8FC3BE1A3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A Common </a:t>
            </a:r>
            <a:r>
              <a:rPr lang="en-GB" sz="4500"/>
              <a:t>Biological Pathway</a:t>
            </a:r>
            <a:endParaRPr lang="en-GB" sz="4500" dirty="0"/>
          </a:p>
        </p:txBody>
      </p:sp>
    </p:spTree>
    <p:extLst>
      <p:ext uri="{BB962C8B-B14F-4D97-AF65-F5344CB8AC3E}">
        <p14:creationId xmlns:p14="http://schemas.microsoft.com/office/powerpoint/2010/main" val="125603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80C93A-3D04-43E9-B677-3D5809218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sz="3300" dirty="0"/>
              <a:t>Behavioural Inhibition System (BIS)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0098C-C71E-4D95-8143-B022E8EA3E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i="1" dirty="0"/>
              <a:t>Gray (1983), Behavioural Inhibition System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Septo-hippocampal system (linking the septum, amygdala, hippocampus and fornix)</a:t>
            </a:r>
          </a:p>
          <a:p>
            <a:r>
              <a:rPr lang="en-GB" sz="1800" dirty="0"/>
              <a:t>Papez circuit (otherwise known as the circuit of emotion, linking the mammillary bodies, thalamus, cingulate gyrus and hippocampus, pre-frontal cortex, amygdala and septum):</a:t>
            </a:r>
          </a:p>
          <a:p>
            <a:pPr lvl="2"/>
            <a:endParaRPr lang="en-GB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BIS receives information from sensory cortex – compares events against expectations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Discrepancy results in activation of circuits – interrupts ongoing behaviour and focuses attention on threat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In anxiety, discrepancies set too low, and over-activation</a:t>
            </a:r>
          </a:p>
          <a:p>
            <a:pPr lvl="2"/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C56191-721A-4420-90DA-8DB2012A6D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/>
              <a:t>Central to anxiety are:</a:t>
            </a:r>
          </a:p>
          <a:p>
            <a:endParaRPr lang="en-GB" sz="1800" dirty="0"/>
          </a:p>
          <a:p>
            <a:r>
              <a:rPr lang="en-GB" sz="1800" dirty="0"/>
              <a:t>Amygdala modulates experience of anxiety, aggression, fear conditioning and emotional memory</a:t>
            </a:r>
          </a:p>
          <a:p>
            <a:r>
              <a:rPr lang="en-GB" sz="1800" dirty="0"/>
              <a:t>Links to the hypothalamus, which regulates the autonomic nervous system’s response to these experiences</a:t>
            </a:r>
          </a:p>
          <a:p>
            <a:r>
              <a:rPr lang="en-GB" sz="1800" dirty="0"/>
              <a:t>Low levels of serotonin – low levels of GABA – high anxiety</a:t>
            </a:r>
          </a:p>
        </p:txBody>
      </p:sp>
    </p:spTree>
    <p:extLst>
      <p:ext uri="{BB962C8B-B14F-4D97-AF65-F5344CB8AC3E}">
        <p14:creationId xmlns:p14="http://schemas.microsoft.com/office/powerpoint/2010/main" val="33501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142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A Common Biological Pathway</vt:lpstr>
      <vt:lpstr>The Behavioural Inhibition System (BIS)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10</cp:revision>
  <dcterms:created xsi:type="dcterms:W3CDTF">2020-10-14T13:17:08Z</dcterms:created>
  <dcterms:modified xsi:type="dcterms:W3CDTF">2021-03-09T16:58:20Z</dcterms:modified>
</cp:coreProperties>
</file>