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 autoAdjust="0"/>
  </p:normalViewPr>
  <p:slideViewPr>
    <p:cSldViewPr snapToGrid="0">
      <p:cViewPr varScale="1">
        <p:scale>
          <a:sx n="72" d="100"/>
          <a:sy n="72" d="100"/>
        </p:scale>
        <p:origin x="456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0301AB56-80E9-47CE-9D83-62E05F093FBE}"/>
    <pc:docChg chg="modSld">
      <pc:chgData name="Paul Bennett" userId="33a34068dc46463b" providerId="LiveId" clId="{0301AB56-80E9-47CE-9D83-62E05F093FBE}" dt="2021-03-03T11:21:00.593" v="6" actId="20577"/>
      <pc:docMkLst>
        <pc:docMk/>
      </pc:docMkLst>
      <pc:sldChg chg="modSp mod">
        <pc:chgData name="Paul Bennett" userId="33a34068dc46463b" providerId="LiveId" clId="{0301AB56-80E9-47CE-9D83-62E05F093FBE}" dt="2021-03-03T11:21:00.593" v="6" actId="20577"/>
        <pc:sldMkLst>
          <pc:docMk/>
          <pc:sldMk cId="764941604" sldId="260"/>
        </pc:sldMkLst>
        <pc:spChg chg="mod">
          <ac:chgData name="Paul Bennett" userId="33a34068dc46463b" providerId="LiveId" clId="{0301AB56-80E9-47CE-9D83-62E05F093FBE}" dt="2021-03-03T11:21:00.593" v="6" actId="20577"/>
          <ac:spMkLst>
            <pc:docMk/>
            <pc:sldMk cId="764941604" sldId="260"/>
            <ac:spMk id="2" creationId="{F0585FEB-3084-46EF-8DDF-C5911776AEB4}"/>
          </ac:spMkLst>
        </pc:spChg>
      </pc:sldChg>
    </pc:docChg>
  </pc:docChgLst>
  <pc:docChgLst>
    <pc:chgData name="Paul Bennett" userId="33a34068dc46463b" providerId="LiveId" clId="{42653BC7-1B1D-4700-9FD9-C426D62EFC84}"/>
    <pc:docChg chg="custSel addSld modSld">
      <pc:chgData name="Paul Bennett" userId="33a34068dc46463b" providerId="LiveId" clId="{42653BC7-1B1D-4700-9FD9-C426D62EFC84}" dt="2020-10-20T07:25:30.237" v="1758" actId="20577"/>
      <pc:docMkLst>
        <pc:docMk/>
      </pc:docMkLst>
      <pc:sldChg chg="modSp mod">
        <pc:chgData name="Paul Bennett" userId="33a34068dc46463b" providerId="LiveId" clId="{42653BC7-1B1D-4700-9FD9-C426D62EFC84}" dt="2020-10-20T05:42:56.734" v="21" actId="20577"/>
        <pc:sldMkLst>
          <pc:docMk/>
          <pc:sldMk cId="376304606" sldId="256"/>
        </pc:sldMkLst>
        <pc:spChg chg="mod">
          <ac:chgData name="Paul Bennett" userId="33a34068dc46463b" providerId="LiveId" clId="{42653BC7-1B1D-4700-9FD9-C426D62EFC84}" dt="2020-10-20T05:42:56.734" v="21" actId="20577"/>
          <ac:spMkLst>
            <pc:docMk/>
            <pc:sldMk cId="376304606" sldId="256"/>
            <ac:spMk id="2" creationId="{5B5307E0-7853-49E6-A9E6-F34478A13665}"/>
          </ac:spMkLst>
        </pc:spChg>
      </pc:sldChg>
      <pc:sldChg chg="addSp delSp modSp new mod modClrScheme chgLayout">
        <pc:chgData name="Paul Bennett" userId="33a34068dc46463b" providerId="LiveId" clId="{42653BC7-1B1D-4700-9FD9-C426D62EFC84}" dt="2020-10-20T05:51:12.302" v="179" actId="27636"/>
        <pc:sldMkLst>
          <pc:docMk/>
          <pc:sldMk cId="1926550671" sldId="257"/>
        </pc:sldMkLst>
        <pc:spChg chg="del mod ord">
          <ac:chgData name="Paul Bennett" userId="33a34068dc46463b" providerId="LiveId" clId="{42653BC7-1B1D-4700-9FD9-C426D62EFC84}" dt="2020-10-20T05:43:10.885" v="23" actId="700"/>
          <ac:spMkLst>
            <pc:docMk/>
            <pc:sldMk cId="1926550671" sldId="257"/>
            <ac:spMk id="2" creationId="{80477EEA-D87A-4BD8-A982-4555EC7FBF32}"/>
          </ac:spMkLst>
        </pc:spChg>
        <pc:spChg chg="del mod ord">
          <ac:chgData name="Paul Bennett" userId="33a34068dc46463b" providerId="LiveId" clId="{42653BC7-1B1D-4700-9FD9-C426D62EFC84}" dt="2020-10-20T05:43:10.885" v="23" actId="700"/>
          <ac:spMkLst>
            <pc:docMk/>
            <pc:sldMk cId="1926550671" sldId="257"/>
            <ac:spMk id="3" creationId="{16199FF8-C4B1-4B15-9525-6EDD30C33EA7}"/>
          </ac:spMkLst>
        </pc:spChg>
        <pc:spChg chg="add mod ord">
          <ac:chgData name="Paul Bennett" userId="33a34068dc46463b" providerId="LiveId" clId="{42653BC7-1B1D-4700-9FD9-C426D62EFC84}" dt="2020-10-20T05:43:17.773" v="28" actId="20577"/>
          <ac:spMkLst>
            <pc:docMk/>
            <pc:sldMk cId="1926550671" sldId="257"/>
            <ac:spMk id="4" creationId="{7D353B39-4D30-42F3-9042-DAB48665DF5E}"/>
          </ac:spMkLst>
        </pc:spChg>
        <pc:spChg chg="add mod ord">
          <ac:chgData name="Paul Bennett" userId="33a34068dc46463b" providerId="LiveId" clId="{42653BC7-1B1D-4700-9FD9-C426D62EFC84}" dt="2020-10-20T05:51:12.299" v="178" actId="27636"/>
          <ac:spMkLst>
            <pc:docMk/>
            <pc:sldMk cId="1926550671" sldId="257"/>
            <ac:spMk id="5" creationId="{210B21F2-EB87-4B32-875E-C2A0BB7C65AA}"/>
          </ac:spMkLst>
        </pc:spChg>
        <pc:spChg chg="add mod ord">
          <ac:chgData name="Paul Bennett" userId="33a34068dc46463b" providerId="LiveId" clId="{42653BC7-1B1D-4700-9FD9-C426D62EFC84}" dt="2020-10-20T05:51:12.302" v="179" actId="27636"/>
          <ac:spMkLst>
            <pc:docMk/>
            <pc:sldMk cId="1926550671" sldId="257"/>
            <ac:spMk id="6" creationId="{5E2C3258-E9BF-4B19-8849-D94DB5867B88}"/>
          </ac:spMkLst>
        </pc:spChg>
      </pc:sldChg>
      <pc:sldChg chg="modSp new mod">
        <pc:chgData name="Paul Bennett" userId="33a34068dc46463b" providerId="LiveId" clId="{42653BC7-1B1D-4700-9FD9-C426D62EFC84}" dt="2020-10-20T05:55:31.587" v="291" actId="20577"/>
        <pc:sldMkLst>
          <pc:docMk/>
          <pc:sldMk cId="4056214495" sldId="258"/>
        </pc:sldMkLst>
        <pc:spChg chg="mod">
          <ac:chgData name="Paul Bennett" userId="33a34068dc46463b" providerId="LiveId" clId="{42653BC7-1B1D-4700-9FD9-C426D62EFC84}" dt="2020-10-20T05:52:13.168" v="230" actId="5793"/>
          <ac:spMkLst>
            <pc:docMk/>
            <pc:sldMk cId="4056214495" sldId="258"/>
            <ac:spMk id="2" creationId="{DE033BF3-944E-48FB-817C-6F90F0CF86B1}"/>
          </ac:spMkLst>
        </pc:spChg>
        <pc:spChg chg="mod">
          <ac:chgData name="Paul Bennett" userId="33a34068dc46463b" providerId="LiveId" clId="{42653BC7-1B1D-4700-9FD9-C426D62EFC84}" dt="2020-10-20T05:53:20.587" v="249" actId="114"/>
          <ac:spMkLst>
            <pc:docMk/>
            <pc:sldMk cId="4056214495" sldId="258"/>
            <ac:spMk id="3" creationId="{5018ADC7-26ED-4A82-B0D1-FD04E1ECC8AC}"/>
          </ac:spMkLst>
        </pc:spChg>
        <pc:spChg chg="mod">
          <ac:chgData name="Paul Bennett" userId="33a34068dc46463b" providerId="LiveId" clId="{42653BC7-1B1D-4700-9FD9-C426D62EFC84}" dt="2020-10-20T05:55:31.587" v="291" actId="20577"/>
          <ac:spMkLst>
            <pc:docMk/>
            <pc:sldMk cId="4056214495" sldId="258"/>
            <ac:spMk id="4" creationId="{3B704D58-1CE7-4144-B508-BF3BCA28E351}"/>
          </ac:spMkLst>
        </pc:spChg>
      </pc:sldChg>
      <pc:sldChg chg="modSp new mod">
        <pc:chgData name="Paul Bennett" userId="33a34068dc46463b" providerId="LiveId" clId="{42653BC7-1B1D-4700-9FD9-C426D62EFC84}" dt="2020-10-20T06:04:56.966" v="667" actId="20577"/>
        <pc:sldMkLst>
          <pc:docMk/>
          <pc:sldMk cId="438650939" sldId="259"/>
        </pc:sldMkLst>
        <pc:spChg chg="mod">
          <ac:chgData name="Paul Bennett" userId="33a34068dc46463b" providerId="LiveId" clId="{42653BC7-1B1D-4700-9FD9-C426D62EFC84}" dt="2020-10-20T06:04:56.966" v="667" actId="20577"/>
          <ac:spMkLst>
            <pc:docMk/>
            <pc:sldMk cId="438650939" sldId="259"/>
            <ac:spMk id="2" creationId="{89254DDC-78BC-465B-8939-743850F8A83B}"/>
          </ac:spMkLst>
        </pc:spChg>
        <pc:spChg chg="mod">
          <ac:chgData name="Paul Bennett" userId="33a34068dc46463b" providerId="LiveId" clId="{42653BC7-1B1D-4700-9FD9-C426D62EFC84}" dt="2020-10-20T05:59:16.754" v="418" actId="27636"/>
          <ac:spMkLst>
            <pc:docMk/>
            <pc:sldMk cId="438650939" sldId="259"/>
            <ac:spMk id="3" creationId="{9528F085-1BDC-48A1-8BB0-0E26FD26074F}"/>
          </ac:spMkLst>
        </pc:spChg>
        <pc:spChg chg="mod">
          <ac:chgData name="Paul Bennett" userId="33a34068dc46463b" providerId="LiveId" clId="{42653BC7-1B1D-4700-9FD9-C426D62EFC84}" dt="2020-10-20T06:04:49.966" v="661" actId="20577"/>
          <ac:spMkLst>
            <pc:docMk/>
            <pc:sldMk cId="438650939" sldId="259"/>
            <ac:spMk id="4" creationId="{05EEBB0E-1A55-4B4D-BC22-28B73F0137F2}"/>
          </ac:spMkLst>
        </pc:spChg>
      </pc:sldChg>
      <pc:sldChg chg="modSp new mod">
        <pc:chgData name="Paul Bennett" userId="33a34068dc46463b" providerId="LiveId" clId="{42653BC7-1B1D-4700-9FD9-C426D62EFC84}" dt="2020-10-20T06:15:24.113" v="920" actId="6549"/>
        <pc:sldMkLst>
          <pc:docMk/>
          <pc:sldMk cId="764941604" sldId="260"/>
        </pc:sldMkLst>
        <pc:spChg chg="mod">
          <ac:chgData name="Paul Bennett" userId="33a34068dc46463b" providerId="LiveId" clId="{42653BC7-1B1D-4700-9FD9-C426D62EFC84}" dt="2020-10-20T06:05:13.566" v="692" actId="20577"/>
          <ac:spMkLst>
            <pc:docMk/>
            <pc:sldMk cId="764941604" sldId="260"/>
            <ac:spMk id="2" creationId="{F0585FEB-3084-46EF-8DDF-C5911776AEB4}"/>
          </ac:spMkLst>
        </pc:spChg>
        <pc:spChg chg="mod">
          <ac:chgData name="Paul Bennett" userId="33a34068dc46463b" providerId="LiveId" clId="{42653BC7-1B1D-4700-9FD9-C426D62EFC84}" dt="2020-10-20T06:06:34.316" v="773" actId="20577"/>
          <ac:spMkLst>
            <pc:docMk/>
            <pc:sldMk cId="764941604" sldId="260"/>
            <ac:spMk id="3" creationId="{9635F39B-F38D-4070-ADFE-30FAC2304101}"/>
          </ac:spMkLst>
        </pc:spChg>
        <pc:spChg chg="mod">
          <ac:chgData name="Paul Bennett" userId="33a34068dc46463b" providerId="LiveId" clId="{42653BC7-1B1D-4700-9FD9-C426D62EFC84}" dt="2020-10-20T06:15:24.113" v="920" actId="6549"/>
          <ac:spMkLst>
            <pc:docMk/>
            <pc:sldMk cId="764941604" sldId="260"/>
            <ac:spMk id="4" creationId="{C2EDA752-6CE5-479B-9023-A441F83A3708}"/>
          </ac:spMkLst>
        </pc:spChg>
      </pc:sldChg>
      <pc:sldChg chg="modSp new mod">
        <pc:chgData name="Paul Bennett" userId="33a34068dc46463b" providerId="LiveId" clId="{42653BC7-1B1D-4700-9FD9-C426D62EFC84}" dt="2020-10-20T06:20:51.695" v="1163" actId="20577"/>
        <pc:sldMkLst>
          <pc:docMk/>
          <pc:sldMk cId="463187073" sldId="261"/>
        </pc:sldMkLst>
        <pc:spChg chg="mod">
          <ac:chgData name="Paul Bennett" userId="33a34068dc46463b" providerId="LiveId" clId="{42653BC7-1B1D-4700-9FD9-C426D62EFC84}" dt="2020-10-20T06:15:48.802" v="944" actId="20577"/>
          <ac:spMkLst>
            <pc:docMk/>
            <pc:sldMk cId="463187073" sldId="261"/>
            <ac:spMk id="2" creationId="{746FBF9D-4084-4B73-BC18-367CEB56427B}"/>
          </ac:spMkLst>
        </pc:spChg>
        <pc:spChg chg="mod">
          <ac:chgData name="Paul Bennett" userId="33a34068dc46463b" providerId="LiveId" clId="{42653BC7-1B1D-4700-9FD9-C426D62EFC84}" dt="2020-10-20T06:20:17.270" v="1109" actId="20577"/>
          <ac:spMkLst>
            <pc:docMk/>
            <pc:sldMk cId="463187073" sldId="261"/>
            <ac:spMk id="3" creationId="{A67083B0-2DE0-438C-99A4-FA2196DFC378}"/>
          </ac:spMkLst>
        </pc:spChg>
        <pc:spChg chg="mod">
          <ac:chgData name="Paul Bennett" userId="33a34068dc46463b" providerId="LiveId" clId="{42653BC7-1B1D-4700-9FD9-C426D62EFC84}" dt="2020-10-20T06:20:51.695" v="1163" actId="20577"/>
          <ac:spMkLst>
            <pc:docMk/>
            <pc:sldMk cId="463187073" sldId="261"/>
            <ac:spMk id="4" creationId="{C6E0FC3F-6BC3-4BBB-BC54-87C0973E19BC}"/>
          </ac:spMkLst>
        </pc:spChg>
      </pc:sldChg>
      <pc:sldChg chg="modSp new mod">
        <pc:chgData name="Paul Bennett" userId="33a34068dc46463b" providerId="LiveId" clId="{42653BC7-1B1D-4700-9FD9-C426D62EFC84}" dt="2020-10-20T07:11:53.187" v="1386" actId="20577"/>
        <pc:sldMkLst>
          <pc:docMk/>
          <pc:sldMk cId="21372157" sldId="262"/>
        </pc:sldMkLst>
        <pc:spChg chg="mod">
          <ac:chgData name="Paul Bennett" userId="33a34068dc46463b" providerId="LiveId" clId="{42653BC7-1B1D-4700-9FD9-C426D62EFC84}" dt="2020-10-20T07:04:45.379" v="1185" actId="20577"/>
          <ac:spMkLst>
            <pc:docMk/>
            <pc:sldMk cId="21372157" sldId="262"/>
            <ac:spMk id="2" creationId="{59F44351-CDF2-4ECD-83E4-247813913216}"/>
          </ac:spMkLst>
        </pc:spChg>
        <pc:spChg chg="mod">
          <ac:chgData name="Paul Bennett" userId="33a34068dc46463b" providerId="LiveId" clId="{42653BC7-1B1D-4700-9FD9-C426D62EFC84}" dt="2020-10-20T07:09:53.932" v="1244" actId="20577"/>
          <ac:spMkLst>
            <pc:docMk/>
            <pc:sldMk cId="21372157" sldId="262"/>
            <ac:spMk id="3" creationId="{9D927175-2345-41C5-847C-3E7C358A43D2}"/>
          </ac:spMkLst>
        </pc:spChg>
        <pc:spChg chg="mod">
          <ac:chgData name="Paul Bennett" userId="33a34068dc46463b" providerId="LiveId" clId="{42653BC7-1B1D-4700-9FD9-C426D62EFC84}" dt="2020-10-20T07:11:53.187" v="1386" actId="20577"/>
          <ac:spMkLst>
            <pc:docMk/>
            <pc:sldMk cId="21372157" sldId="262"/>
            <ac:spMk id="4" creationId="{A569FE14-C3A6-4174-8490-298A521AEA3A}"/>
          </ac:spMkLst>
        </pc:spChg>
      </pc:sldChg>
      <pc:sldChg chg="modSp new mod">
        <pc:chgData name="Paul Bennett" userId="33a34068dc46463b" providerId="LiveId" clId="{42653BC7-1B1D-4700-9FD9-C426D62EFC84}" dt="2020-10-20T07:17:04.100" v="1501" actId="20577"/>
        <pc:sldMkLst>
          <pc:docMk/>
          <pc:sldMk cId="3056378742" sldId="263"/>
        </pc:sldMkLst>
        <pc:spChg chg="mod">
          <ac:chgData name="Paul Bennett" userId="33a34068dc46463b" providerId="LiveId" clId="{42653BC7-1B1D-4700-9FD9-C426D62EFC84}" dt="2020-10-20T07:12:16.990" v="1408" actId="20577"/>
          <ac:spMkLst>
            <pc:docMk/>
            <pc:sldMk cId="3056378742" sldId="263"/>
            <ac:spMk id="2" creationId="{C104F785-EAF3-451E-919B-C4561999E9A3}"/>
          </ac:spMkLst>
        </pc:spChg>
        <pc:spChg chg="mod">
          <ac:chgData name="Paul Bennett" userId="33a34068dc46463b" providerId="LiveId" clId="{42653BC7-1B1D-4700-9FD9-C426D62EFC84}" dt="2020-10-20T07:14:27.690" v="1457" actId="5793"/>
          <ac:spMkLst>
            <pc:docMk/>
            <pc:sldMk cId="3056378742" sldId="263"/>
            <ac:spMk id="3" creationId="{800C2164-4B22-4DF7-9D63-5AF288C7E4FE}"/>
          </ac:spMkLst>
        </pc:spChg>
        <pc:spChg chg="mod">
          <ac:chgData name="Paul Bennett" userId="33a34068dc46463b" providerId="LiveId" clId="{42653BC7-1B1D-4700-9FD9-C426D62EFC84}" dt="2020-10-20T07:17:04.100" v="1501" actId="20577"/>
          <ac:spMkLst>
            <pc:docMk/>
            <pc:sldMk cId="3056378742" sldId="263"/>
            <ac:spMk id="4" creationId="{983C86E9-1E03-4485-9E7D-00163677313D}"/>
          </ac:spMkLst>
        </pc:spChg>
      </pc:sldChg>
      <pc:sldChg chg="modSp new mod">
        <pc:chgData name="Paul Bennett" userId="33a34068dc46463b" providerId="LiveId" clId="{42653BC7-1B1D-4700-9FD9-C426D62EFC84}" dt="2020-10-20T07:25:30.237" v="1758" actId="20577"/>
        <pc:sldMkLst>
          <pc:docMk/>
          <pc:sldMk cId="1058862213" sldId="264"/>
        </pc:sldMkLst>
        <pc:spChg chg="mod">
          <ac:chgData name="Paul Bennett" userId="33a34068dc46463b" providerId="LiveId" clId="{42653BC7-1B1D-4700-9FD9-C426D62EFC84}" dt="2020-10-20T07:17:30.534" v="1542" actId="5793"/>
          <ac:spMkLst>
            <pc:docMk/>
            <pc:sldMk cId="1058862213" sldId="264"/>
            <ac:spMk id="2" creationId="{9E37B78B-47EB-4D34-86EC-33C9014A888C}"/>
          </ac:spMkLst>
        </pc:spChg>
        <pc:spChg chg="mod">
          <ac:chgData name="Paul Bennett" userId="33a34068dc46463b" providerId="LiveId" clId="{42653BC7-1B1D-4700-9FD9-C426D62EFC84}" dt="2020-10-20T07:24:19.748" v="1729" actId="27636"/>
          <ac:spMkLst>
            <pc:docMk/>
            <pc:sldMk cId="1058862213" sldId="264"/>
            <ac:spMk id="3" creationId="{6D34797A-A6BF-4B07-8B1A-C579B5B32476}"/>
          </ac:spMkLst>
        </pc:spChg>
        <pc:spChg chg="mod">
          <ac:chgData name="Paul Bennett" userId="33a34068dc46463b" providerId="LiveId" clId="{42653BC7-1B1D-4700-9FD9-C426D62EFC84}" dt="2020-10-20T07:25:30.237" v="1758" actId="20577"/>
          <ac:spMkLst>
            <pc:docMk/>
            <pc:sldMk cId="1058862213" sldId="264"/>
            <ac:spMk id="4" creationId="{76DA2BA6-9424-4DE2-9D94-FD5DCCF617A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FBB50-291E-4309-927F-4536B09575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5D901-7D8D-41F0-AD34-051C731D8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1D81E-5670-49C1-84B3-39802C2A8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A753B-16B0-49E0-BAE8-58F61C7C0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ABC0C-FC53-4CAB-BB36-5B545DE2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689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15B42-CBE4-4E36-A52C-858C5BFA8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96C1BB-E68D-4BE4-A558-56E989AD2F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C5001-8584-4330-8041-9BE0F684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EA62C-2C9D-47D6-9F04-4DE5EA431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2FEEF-4990-45F6-8857-4219CF3E4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49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875666-A8CF-4EC3-8E2C-A56E395A3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9D7923-DE27-46DC-AD70-713FF19A4D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21FD6-BC4E-4E49-A0A1-FDC1DE7BF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FAA71-B0FF-4661-8B2A-D3F8BCADB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34C93-F08B-46B7-8376-DFA041CE2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0552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7D685-4A48-414B-9A51-E1C31E3B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0171A-79B6-44A1-9078-E5477654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C117AC-57B4-41A7-AE1A-F38C8D9F0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12740-8B87-4B7E-96B4-A4130072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1249A-B58E-4EB7-B4DA-AD2889845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046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011C8-2898-4806-BD18-698177964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A4D06C-47CE-4957-858F-9278A3A1B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8394F-7E74-482A-9E34-24F32638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1D439-64A3-4D75-8123-884EF978E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57EC-1095-4674-A22C-32BEEC764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292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DE840-8BCD-4123-8ACE-1A2AED27F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AC3F6-45D5-4B4C-AE4A-40D61DD416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199174-0CCD-446E-832A-F4B54B4B32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77D10-AA5F-4FD4-9125-5FF89FB2F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293C8-7AE7-4A0D-8613-E1E189773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DBBACA-A2C4-45D9-A523-4C0464B84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14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600B2-86A6-45CD-9821-2A574F5B5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7E135-0682-48E0-B467-5DADA6A4B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DE1FC9-44A8-4FB0-886D-B8A173198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A42B9A-67D2-4A84-A601-C66858CA46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6E2ED1-3F59-4889-B0F2-5C44E39F7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EE3D0B-AE96-4FD1-B009-55AA4B988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1F20F1-B1F7-4141-A397-0D1A4AD8C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1D2BB1-F957-4BE9-BF8B-45F713676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828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885D1-B25A-41AC-AD6E-AED66D149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9D0A70-A354-4C1C-A44C-DE6606C14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F53FE2-D9FD-42A4-9B65-6CF9B92A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1CB65-1BBB-43DA-9BD1-36BD8A3D7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602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105622-FD8B-4AC2-8AE0-55D72433E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FEFBC4-C014-4ABC-8214-E9B884A69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8AE2F-66D7-42F0-B314-A1A2B5C8E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61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DDEF-7B8A-4217-92BA-AC1CA3FFB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DE12C-6535-4432-818F-6D482B738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2EF35F-3B04-4E05-AC7A-21C77DEE97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794AF0-40DE-451E-B5EC-92E6F684A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18AF32-C844-479C-BD2C-5BF567835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F430A-6EED-4C9D-BFF0-C4C655E2E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89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53D83-1CA1-4EBF-A785-A4F72BD07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ADC306-5DA5-40CD-881A-ABB421A7BE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20AF77-B108-4ED7-8CBD-71D0BAABAE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75DE1D-92F4-4C80-B712-52723143E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448D9-542D-4ECC-A463-9010775C6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7658B-CAC3-490F-A975-7736D4678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078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88ED25-E25D-4382-A82C-6D8A28C38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E3EFD9-6318-4BD8-9735-A55059AF6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7E8AB-D30F-4D67-BEC4-FDACB0FFA1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3367F-D2F7-4399-BBEB-B75ED34BD05D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33BAA-0911-424D-B6D0-C0F98F55E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D1027-81E3-47A3-BB69-EDCE33B6C0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76E45-0563-4CE6-B8A0-953A61FA6868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B1A62A93-28CD-4797-A0D4-CE26079E069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5066" y="0"/>
            <a:ext cx="1426934" cy="1420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307E0-7853-49E6-A9E6-F34478A136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Alzheimer’s Disease</a:t>
            </a:r>
          </a:p>
        </p:txBody>
      </p:sp>
    </p:spTree>
    <p:extLst>
      <p:ext uri="{BB962C8B-B14F-4D97-AF65-F5344CB8AC3E}">
        <p14:creationId xmlns:p14="http://schemas.microsoft.com/office/powerpoint/2010/main" val="376304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353B39-4D30-42F3-9042-DAB48665D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DSM-5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0B21F2-EB87-4B32-875E-C2A0BB7C65A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Major or minor neurocognitive disorder: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Memory impairment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Impaired abstract thinking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Impaired judgement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Other disturbances of higher cortical function, including aphasia, apraxia and agnosia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Personality change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No change in consciousness</a:t>
            </a:r>
          </a:p>
          <a:p>
            <a:endParaRPr lang="en-GB" dirty="0"/>
          </a:p>
          <a:p>
            <a:r>
              <a:rPr lang="en-GB" dirty="0"/>
              <a:t>Presence of Alzheimer’s dementia genetic mutation</a:t>
            </a:r>
          </a:p>
          <a:p>
            <a:r>
              <a:rPr lang="en-GB" dirty="0"/>
              <a:t>Decline in memory or learning, and one other cognitive domain evident over time</a:t>
            </a:r>
          </a:p>
          <a:p>
            <a:r>
              <a:rPr lang="en-GB" dirty="0"/>
              <a:t>Steady cognitive decline, without periods of stability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2C3258-E9BF-4B19-8849-D94DB5867B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3785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Insidious onset and gradual decline in one or more domains for </a:t>
            </a:r>
            <a:r>
              <a:rPr lang="en-GB" i="1" dirty="0"/>
              <a:t>mild</a:t>
            </a:r>
            <a:r>
              <a:rPr lang="en-GB" dirty="0"/>
              <a:t>, or two or more domains for</a:t>
            </a:r>
            <a:r>
              <a:rPr lang="en-GB" i="1" dirty="0"/>
              <a:t> major</a:t>
            </a:r>
            <a:r>
              <a:rPr lang="en-GB" dirty="0"/>
              <a:t>, neurocognitive disorder: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Complex attention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Executive function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Learning and memory, language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Perceptual-motor function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Social cognition (e.g. theory of mind, insight)</a:t>
            </a:r>
          </a:p>
          <a:p>
            <a:pPr lvl="2"/>
            <a:endParaRPr lang="en-GB" dirty="0"/>
          </a:p>
          <a:p>
            <a:r>
              <a:rPr lang="en-GB" dirty="0"/>
              <a:t>4 ‘As’: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Amnesia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Aphasia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Apraxia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Agnosia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marL="231775" lvl="1" indent="-222250"/>
            <a:r>
              <a:rPr lang="en-GB" dirty="0"/>
              <a:t>Disturbance in executive functioning</a:t>
            </a:r>
          </a:p>
        </p:txBody>
      </p:sp>
    </p:spTree>
    <p:extLst>
      <p:ext uri="{BB962C8B-B14F-4D97-AF65-F5344CB8AC3E}">
        <p14:creationId xmlns:p14="http://schemas.microsoft.com/office/powerpoint/2010/main" val="192655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33BF3-944E-48FB-817C-6F90F0CF8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The Experience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8ADC7-26ED-4A82-B0D1-FD04E1ECC8A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1800" i="1" dirty="0"/>
              <a:t>Questionable dementia</a:t>
            </a:r>
            <a:r>
              <a:rPr lang="en-GB" sz="1800" dirty="0"/>
              <a:t>: the individual begins to behave ‘oddly’ and relatives suspect there is a problem</a:t>
            </a:r>
          </a:p>
          <a:p>
            <a:r>
              <a:rPr lang="en-GB" sz="1800" i="1" dirty="0"/>
              <a:t>Mild dementia</a:t>
            </a:r>
            <a:r>
              <a:rPr lang="en-GB" sz="1800" dirty="0"/>
              <a:t>: there is no question that there is a problem, but the affected individual can maintain independence</a:t>
            </a:r>
          </a:p>
          <a:p>
            <a:r>
              <a:rPr lang="en-GB" sz="1800" i="1" dirty="0"/>
              <a:t>Moderate dementia</a:t>
            </a:r>
            <a:r>
              <a:rPr lang="en-GB" sz="1800" dirty="0"/>
              <a:t>: help is required for routine tasks; ‘problem’ behaviours such as wandering or aggression may be evident</a:t>
            </a:r>
          </a:p>
          <a:p>
            <a:r>
              <a:rPr lang="en-GB" sz="1800" i="1" dirty="0"/>
              <a:t>Severe dementia</a:t>
            </a:r>
            <a:r>
              <a:rPr lang="en-GB" sz="1800" dirty="0"/>
              <a:t>: the individual becomes increasingly frail, and eventually chair- or bed-bound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04D58-1CE7-4144-B508-BF3BCA28E35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Time from diagnosis to death:</a:t>
            </a:r>
          </a:p>
          <a:p>
            <a:pPr lvl="1"/>
            <a:r>
              <a:rPr lang="en-GB" sz="1800" dirty="0"/>
              <a:t>can be 20 years or more</a:t>
            </a:r>
          </a:p>
          <a:p>
            <a:pPr lvl="1"/>
            <a:r>
              <a:rPr lang="en-GB" sz="1800" dirty="0"/>
              <a:t>typical duration 4–8 years</a:t>
            </a:r>
          </a:p>
          <a:p>
            <a:pPr lvl="1"/>
            <a:endParaRPr lang="en-GB" sz="1800" dirty="0"/>
          </a:p>
          <a:p>
            <a:pPr marL="9525" lvl="1" indent="0">
              <a:buNone/>
            </a:pPr>
            <a:r>
              <a:rPr lang="en-GB" sz="1800" dirty="0"/>
              <a:t>Molyneux et al. (2008):</a:t>
            </a:r>
          </a:p>
          <a:p>
            <a:pPr lvl="1"/>
            <a:r>
              <a:rPr lang="en-GB" sz="1800" dirty="0"/>
              <a:t>21% of carers clinically depressed</a:t>
            </a:r>
          </a:p>
          <a:p>
            <a:pPr lvl="1"/>
            <a:r>
              <a:rPr lang="en-GB" sz="1800" dirty="0"/>
              <a:t>The higher the functional impairment of the person with AD, the greater the risk and level of depression</a:t>
            </a:r>
          </a:p>
        </p:txBody>
      </p:sp>
    </p:spTree>
    <p:extLst>
      <p:ext uri="{BB962C8B-B14F-4D97-AF65-F5344CB8AC3E}">
        <p14:creationId xmlns:p14="http://schemas.microsoft.com/office/powerpoint/2010/main" val="4056214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54DDC-78BC-465B-8939-743850F8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Neurological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8F085-1BDC-48A1-8BB0-0E26FD26074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Hedden and Gabrieli (2005), entorhinal cortex – hippocampus – cerebral cortex:</a:t>
            </a:r>
          </a:p>
          <a:p>
            <a:r>
              <a:rPr lang="en-GB" dirty="0"/>
              <a:t>Hippocampal neurons – deficits in short-term memory and ability to perform routine tasks</a:t>
            </a:r>
          </a:p>
          <a:p>
            <a:r>
              <a:rPr lang="en-GB" dirty="0"/>
              <a:t>Cerebral cortex – language loss.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EBB0E-1A55-4B4D-BC22-28B73F0137F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Amyloid precursor protein (APP)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Beta amyloid plaques:</a:t>
            </a:r>
          </a:p>
          <a:p>
            <a:pPr lvl="1"/>
            <a:r>
              <a:rPr lang="en-GB" dirty="0"/>
              <a:t>Damage to APP leads to beta amyloid fragments, which form amyloid plaques and cause neuronal death.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Cell destruction:</a:t>
            </a:r>
          </a:p>
          <a:p>
            <a:pPr lvl="1"/>
            <a:r>
              <a:rPr lang="en-GB" dirty="0"/>
              <a:t>‘Fragment’ of APP triggers large-scale cell destruction associated with neuronal pruning via Death Receptor 6 (Nikolaev et al. 2009)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Tau:</a:t>
            </a:r>
          </a:p>
          <a:p>
            <a:pPr lvl="1"/>
            <a:r>
              <a:rPr lang="en-GB" dirty="0"/>
              <a:t>Neuro-fibrillary tangles involving Tau lead to errors in cell communication and death</a:t>
            </a:r>
          </a:p>
        </p:txBody>
      </p:sp>
    </p:spTree>
    <p:extLst>
      <p:ext uri="{BB962C8B-B14F-4D97-AF65-F5344CB8AC3E}">
        <p14:creationId xmlns:p14="http://schemas.microsoft.com/office/powerpoint/2010/main" val="438650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85FEB-3084-46EF-8DDF-C5911776A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Neurological Processes,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5F39B-F38D-4070-ADFE-30FAC230410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800" i="1" dirty="0"/>
              <a:t>Acetylcholine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Ferreira-Vieira et al. (2016):</a:t>
            </a:r>
          </a:p>
          <a:p>
            <a:pPr marL="0" indent="0">
              <a:buNone/>
            </a:pPr>
            <a:endParaRPr lang="en-GB" sz="1800" dirty="0"/>
          </a:p>
          <a:p>
            <a:pPr lvl="1"/>
            <a:r>
              <a:rPr lang="en-GB" sz="1800" dirty="0"/>
              <a:t>Involved in memory formation, and influences neuronal activity in the hippocampus and cerebral cortex</a:t>
            </a:r>
          </a:p>
          <a:p>
            <a:pPr lvl="1"/>
            <a:r>
              <a:rPr lang="en-GB" sz="1800" dirty="0"/>
              <a:t>Levels drop by &gt;90% in AD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EDA752-6CE5-479B-9023-A441F83A370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  <a:p>
            <a:pPr marL="0" indent="0">
              <a:buNone/>
            </a:pPr>
            <a:r>
              <a:rPr lang="en-GB" sz="1800" i="1" dirty="0"/>
              <a:t>Genes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Robinson et al. (2017):</a:t>
            </a:r>
          </a:p>
          <a:p>
            <a:pPr lvl="1"/>
            <a:r>
              <a:rPr lang="en-GB" sz="1800" dirty="0"/>
              <a:t>Two apoE4 gene alleles control lipid metabolism – in 40% of cases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Rocchi et al. (2003):</a:t>
            </a:r>
          </a:p>
          <a:p>
            <a:pPr lvl="1"/>
            <a:r>
              <a:rPr lang="en-GB" sz="1800" dirty="0"/>
              <a:t>Presenilin 1 (PSEN1) and presenilin 2 (PSEN2) involved in production and aggregation of toxic amyloid plaques – only 5% of cases</a:t>
            </a:r>
          </a:p>
        </p:txBody>
      </p:sp>
    </p:spTree>
    <p:extLst>
      <p:ext uri="{BB962C8B-B14F-4D97-AF65-F5344CB8AC3E}">
        <p14:creationId xmlns:p14="http://schemas.microsoft.com/office/powerpoint/2010/main" val="764941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FBF9D-4084-4B73-BC18-367CEB564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Modifiable Risk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083B0-2DE0-438C-99A4-FA2196DFC37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Risk factors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Livingston et al. (2017):</a:t>
            </a:r>
          </a:p>
          <a:p>
            <a:pPr lvl="1"/>
            <a:r>
              <a:rPr lang="en-GB" i="1" dirty="0"/>
              <a:t>Early life – </a:t>
            </a:r>
            <a:r>
              <a:rPr lang="en-GB" dirty="0"/>
              <a:t>very low levels of education (none or primary school only)</a:t>
            </a:r>
          </a:p>
          <a:p>
            <a:pPr lvl="1"/>
            <a:r>
              <a:rPr lang="en-GB" i="1" dirty="0"/>
              <a:t>Midlife – </a:t>
            </a:r>
            <a:r>
              <a:rPr lang="en-GB" dirty="0"/>
              <a:t>hypertension, obesity, hearing loss, high cholesterol</a:t>
            </a:r>
          </a:p>
          <a:p>
            <a:pPr lvl="1"/>
            <a:r>
              <a:rPr lang="en-GB" i="1" dirty="0"/>
              <a:t>Later life –</a:t>
            </a:r>
            <a:r>
              <a:rPr lang="en-GB" dirty="0"/>
              <a:t> smoking, depression, physical inactivity, social isolation, diabetes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Li et al. (2017):</a:t>
            </a:r>
          </a:p>
          <a:p>
            <a:pPr lvl="1"/>
            <a:r>
              <a:rPr lang="en-GB" dirty="0"/>
              <a:t>History of head injury.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E0FC3F-6BC3-4BBB-BC54-87C0973E19B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Protective factors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High levels of physical activity</a:t>
            </a:r>
          </a:p>
          <a:p>
            <a:pPr lvl="1"/>
            <a:r>
              <a:rPr lang="en-GB" dirty="0"/>
              <a:t>Moderate levels of red wine</a:t>
            </a:r>
          </a:p>
          <a:p>
            <a:pPr lvl="1"/>
            <a:r>
              <a:rPr lang="en-GB" dirty="0"/>
              <a:t>Diet high in vitamins B6, B12 and folic acid</a:t>
            </a:r>
          </a:p>
          <a:p>
            <a:pPr lvl="1"/>
            <a:r>
              <a:rPr lang="en-GB" dirty="0"/>
              <a:t>High consumption of fatty fish</a:t>
            </a:r>
          </a:p>
          <a:p>
            <a:pPr lvl="1"/>
            <a:r>
              <a:rPr lang="en-GB" dirty="0"/>
              <a:t>Medications: NSAIDs, oestrogen replacement</a:t>
            </a:r>
          </a:p>
        </p:txBody>
      </p:sp>
    </p:spTree>
    <p:extLst>
      <p:ext uri="{BB962C8B-B14F-4D97-AF65-F5344CB8AC3E}">
        <p14:creationId xmlns:p14="http://schemas.microsoft.com/office/powerpoint/2010/main" val="463187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44351-CDF2-4ECD-83E4-247813913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Treatment of 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27175-2345-41C5-847C-3E7C358A43D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Acetylcholinase inhibitors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Birks and Harvey (2018):</a:t>
            </a:r>
          </a:p>
          <a:p>
            <a:pPr lvl="1"/>
            <a:r>
              <a:rPr lang="en-GB" sz="1800" dirty="0"/>
              <a:t>Short-term cognitive improvements in individuals at early and mid-stage Alzheimer’s</a:t>
            </a:r>
          </a:p>
          <a:p>
            <a:pPr lvl="1"/>
            <a:r>
              <a:rPr lang="en-GB" sz="1800" dirty="0"/>
              <a:t>Delay rather than prevent cognitive decline</a:t>
            </a:r>
          </a:p>
          <a:p>
            <a:pPr lvl="1"/>
            <a:r>
              <a:rPr lang="en-GB" sz="1800" dirty="0"/>
              <a:t>Effects are only modest, don’t include improvements in quality of life and behavioural problems</a:t>
            </a:r>
          </a:p>
          <a:p>
            <a:pPr lvl="1"/>
            <a:r>
              <a:rPr lang="en-GB" sz="1800" dirty="0"/>
              <a:t>Not all people respond to them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69FE14-C3A6-4174-8490-298A521AEA3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Statins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Sparks et al. (2005):</a:t>
            </a:r>
          </a:p>
          <a:p>
            <a:pPr lvl="1"/>
            <a:r>
              <a:rPr lang="en-GB" sz="1800" dirty="0"/>
              <a:t>More effective than placebo on measures of disease progression over one year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Chu et al. (2018):</a:t>
            </a:r>
          </a:p>
          <a:p>
            <a:pPr lvl="1"/>
            <a:r>
              <a:rPr lang="en-GB" sz="1800" dirty="0"/>
              <a:t>25% reduction in risk of developing AD</a:t>
            </a:r>
          </a:p>
        </p:txBody>
      </p:sp>
    </p:spTree>
    <p:extLst>
      <p:ext uri="{BB962C8B-B14F-4D97-AF65-F5344CB8AC3E}">
        <p14:creationId xmlns:p14="http://schemas.microsoft.com/office/powerpoint/2010/main" val="21372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4F785-EAF3-451E-919B-C4561999E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Psychological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C2164-4B22-4DF7-9D63-5AF288C7E4F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Reality orientation (RO)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Holden and Woods (1995):</a:t>
            </a:r>
          </a:p>
          <a:p>
            <a:pPr lvl="1"/>
            <a:r>
              <a:rPr lang="en-GB" sz="1800" dirty="0"/>
              <a:t>24-hour RO </a:t>
            </a:r>
          </a:p>
          <a:p>
            <a:pPr lvl="1"/>
            <a:r>
              <a:rPr lang="en-GB" sz="1800" dirty="0"/>
              <a:t>classroom RO</a:t>
            </a:r>
          </a:p>
          <a:p>
            <a:pPr lvl="1"/>
            <a:endParaRPr lang="en-GB" sz="1800" dirty="0"/>
          </a:p>
          <a:p>
            <a:pPr marL="0" indent="0">
              <a:buNone/>
            </a:pPr>
            <a:r>
              <a:rPr lang="en-GB" sz="1800" dirty="0"/>
              <a:t>Carrion et al. (2018):</a:t>
            </a:r>
          </a:p>
          <a:p>
            <a:pPr lvl="1"/>
            <a:r>
              <a:rPr lang="en-GB" sz="1800" dirty="0"/>
              <a:t>RO achieved small but significant cognitive gains in comparison with no treatment or unstructured therapy</a:t>
            </a:r>
          </a:p>
          <a:p>
            <a:pPr lvl="1"/>
            <a:r>
              <a:rPr lang="en-GB" sz="1800" dirty="0"/>
              <a:t>Gains following the cessation of therapy soon dissipated</a:t>
            </a:r>
          </a:p>
          <a:p>
            <a:pPr lvl="1"/>
            <a:r>
              <a:rPr lang="en-GB" sz="1800" dirty="0"/>
              <a:t>Did not generalize to measures of daily functioning and use of language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3C86E9-1E03-4485-9E7D-00163677313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Validation</a:t>
            </a:r>
            <a:r>
              <a:rPr lang="en-GB" sz="1800" dirty="0"/>
              <a:t> </a:t>
            </a:r>
            <a:r>
              <a:rPr lang="en-GB" sz="1800" i="1" dirty="0"/>
              <a:t>therapy</a:t>
            </a:r>
            <a:r>
              <a:rPr lang="en-GB" sz="1800" dirty="0"/>
              <a:t> 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Feil (1990):</a:t>
            </a:r>
          </a:p>
          <a:p>
            <a:pPr lvl="1"/>
            <a:r>
              <a:rPr lang="en-GB" sz="1800" dirty="0"/>
              <a:t>Listening to the fears and concerns of the affected individual, taking time to fully understand their problems and ‘validate’ them</a:t>
            </a:r>
          </a:p>
          <a:p>
            <a:pPr lvl="1"/>
            <a:r>
              <a:rPr lang="en-GB" sz="1800" dirty="0"/>
              <a:t>Small groups of individuals elicit ‘universal’ feelings of anger, separation or loss – validated by the group, the person gains a feeling of being accepted</a:t>
            </a:r>
          </a:p>
        </p:txBody>
      </p:sp>
    </p:spTree>
    <p:extLst>
      <p:ext uri="{BB962C8B-B14F-4D97-AF65-F5344CB8AC3E}">
        <p14:creationId xmlns:p14="http://schemas.microsoft.com/office/powerpoint/2010/main" val="3056378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7B78B-47EB-4D34-86EC-33C9014A8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More Psychological Support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34797A-A6BF-4B07-8B1A-C579B5B324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Reminiscence therapy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McMahon and Rhudick (1964):</a:t>
            </a:r>
          </a:p>
          <a:p>
            <a:r>
              <a:rPr lang="en-GB" i="1" dirty="0"/>
              <a:t>Story-type reminiscence – </a:t>
            </a:r>
            <a:r>
              <a:rPr lang="en-GB" dirty="0"/>
              <a:t>remembering factual memories for pleasure</a:t>
            </a:r>
          </a:p>
          <a:p>
            <a:r>
              <a:rPr lang="en-GB" i="1" dirty="0"/>
              <a:t>Life-review – </a:t>
            </a:r>
            <a:r>
              <a:rPr lang="en-GB" dirty="0"/>
              <a:t>remembering and discussing memories, both good and bad, which come naturally to consciousness</a:t>
            </a:r>
          </a:p>
          <a:p>
            <a:r>
              <a:rPr lang="en-GB" i="1" dirty="0"/>
              <a:t>Halo reminiscence – </a:t>
            </a:r>
            <a:r>
              <a:rPr lang="en-GB" dirty="0"/>
              <a:t>repeated recollection of a particular situation involving guilt or despair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Life-review and halo reminiscence are thought to help resolve past conflicts.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DA2BA6-9424-4DE2-9D94-FD5DCCF617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0982" y="1690688"/>
            <a:ext cx="5181600" cy="5393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Helping the carers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Problem-focused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Kales et al. (2018), DICE model:</a:t>
            </a:r>
          </a:p>
          <a:p>
            <a:pPr lvl="1"/>
            <a:r>
              <a:rPr lang="en-GB" i="1" dirty="0"/>
              <a:t>Describing</a:t>
            </a:r>
            <a:r>
              <a:rPr lang="en-GB" dirty="0"/>
              <a:t> the problematic behaviour</a:t>
            </a:r>
          </a:p>
          <a:p>
            <a:pPr lvl="1"/>
            <a:r>
              <a:rPr lang="en-GB" i="1" dirty="0"/>
              <a:t>Investigating possible causes –</a:t>
            </a:r>
            <a:r>
              <a:rPr lang="en-GB" dirty="0"/>
              <a:t> may vary from simple assessment to a more functional analysis</a:t>
            </a:r>
          </a:p>
          <a:p>
            <a:pPr lvl="1"/>
            <a:r>
              <a:rPr lang="en-GB" i="1" dirty="0"/>
              <a:t>Creating</a:t>
            </a:r>
            <a:r>
              <a:rPr lang="en-GB" dirty="0"/>
              <a:t> a treatment plan </a:t>
            </a:r>
          </a:p>
          <a:p>
            <a:pPr lvl="1"/>
            <a:r>
              <a:rPr lang="en-GB" i="1" dirty="0"/>
              <a:t>Evaluating</a:t>
            </a:r>
            <a:r>
              <a:rPr lang="en-GB" dirty="0"/>
              <a:t> the impact of the plan</a:t>
            </a:r>
          </a:p>
          <a:p>
            <a:pPr marL="45720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dirty="0"/>
              <a:t>Stress reduction: mindfulness</a:t>
            </a:r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dirty="0"/>
              <a:t>Liu et al. (2018):</a:t>
            </a:r>
          </a:p>
          <a:p>
            <a:pPr marL="285750" lvl="1" indent="-285750"/>
            <a:r>
              <a:rPr lang="en-GB" dirty="0"/>
              <a:t>Some evidence of reductions in depressive symptoms and anxiety in comparison to active control conditions, but gains marginal and inconsistent</a:t>
            </a:r>
          </a:p>
        </p:txBody>
      </p:sp>
    </p:spTree>
    <p:extLst>
      <p:ext uri="{BB962C8B-B14F-4D97-AF65-F5344CB8AC3E}">
        <p14:creationId xmlns:p14="http://schemas.microsoft.com/office/powerpoint/2010/main" val="1058862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874</Words>
  <Application>Microsoft Office PowerPoint</Application>
  <PresentationFormat>Widescreen</PresentationFormat>
  <Paragraphs>139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Office Theme</vt:lpstr>
      <vt:lpstr>Alzheimer’s Disease</vt:lpstr>
      <vt:lpstr>DSM-5</vt:lpstr>
      <vt:lpstr>The Experience …</vt:lpstr>
      <vt:lpstr>Neurological Processes</vt:lpstr>
      <vt:lpstr>Neurological Processes, Continued</vt:lpstr>
      <vt:lpstr>Modifiable Risk Factors</vt:lpstr>
      <vt:lpstr>Treatment of AD</vt:lpstr>
      <vt:lpstr>Psychological Support</vt:lpstr>
      <vt:lpstr>More Psychological Support 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Bennett</dc:creator>
  <cp:lastModifiedBy>Heathcock, Clara</cp:lastModifiedBy>
  <cp:revision>25</cp:revision>
  <dcterms:created xsi:type="dcterms:W3CDTF">2020-10-19T15:29:15Z</dcterms:created>
  <dcterms:modified xsi:type="dcterms:W3CDTF">2021-03-11T17:33:12Z</dcterms:modified>
</cp:coreProperties>
</file>