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45D47E-D474-4019-B23E-21A36CB10787}" v="9" dt="2020-10-02T06:31:44.8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37" autoAdjust="0"/>
    <p:restoredTop sz="96405" autoAdjust="0"/>
  </p:normalViewPr>
  <p:slideViewPr>
    <p:cSldViewPr snapToGrid="0">
      <p:cViewPr varScale="1">
        <p:scale>
          <a:sx n="68" d="100"/>
          <a:sy n="68" d="100"/>
        </p:scale>
        <p:origin x="618"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nett P.D." userId="64626ddf-f80a-42b2-9a46-b4a8fd2b9674" providerId="ADAL" clId="{2545D47E-D474-4019-B23E-21A36CB10787}"/>
    <pc:docChg chg="custSel addSld modSld modMainMaster">
      <pc:chgData name="Bennett P.D." userId="64626ddf-f80a-42b2-9a46-b4a8fd2b9674" providerId="ADAL" clId="{2545D47E-D474-4019-B23E-21A36CB10787}" dt="2020-10-02T06:47:06.272" v="2492" actId="6549"/>
      <pc:docMkLst>
        <pc:docMk/>
      </pc:docMkLst>
      <pc:sldChg chg="modSp mod">
        <pc:chgData name="Bennett P.D." userId="64626ddf-f80a-42b2-9a46-b4a8fd2b9674" providerId="ADAL" clId="{2545D47E-D474-4019-B23E-21A36CB10787}" dt="2020-10-01T13:40:24.229" v="561" actId="27636"/>
        <pc:sldMkLst>
          <pc:docMk/>
          <pc:sldMk cId="3299776852" sldId="256"/>
        </pc:sldMkLst>
        <pc:spChg chg="mod">
          <ac:chgData name="Bennett P.D." userId="64626ddf-f80a-42b2-9a46-b4a8fd2b9674" providerId="ADAL" clId="{2545D47E-D474-4019-B23E-21A36CB10787}" dt="2020-10-01T13:40:24.229" v="561" actId="27636"/>
          <ac:spMkLst>
            <pc:docMk/>
            <pc:sldMk cId="3299776852" sldId="256"/>
            <ac:spMk id="2" creationId="{7B13D157-92D5-4337-AE40-AFA8431AB0AB}"/>
          </ac:spMkLst>
        </pc:spChg>
      </pc:sldChg>
      <pc:sldChg chg="addSp delSp modSp new mod modClrScheme chgLayout">
        <pc:chgData name="Bennett P.D." userId="64626ddf-f80a-42b2-9a46-b4a8fd2b9674" providerId="ADAL" clId="{2545D47E-D474-4019-B23E-21A36CB10787}" dt="2020-10-01T13:46:30.993" v="722" actId="6549"/>
        <pc:sldMkLst>
          <pc:docMk/>
          <pc:sldMk cId="276209362" sldId="257"/>
        </pc:sldMkLst>
        <pc:spChg chg="mod ord">
          <ac:chgData name="Bennett P.D." userId="64626ddf-f80a-42b2-9a46-b4a8fd2b9674" providerId="ADAL" clId="{2545D47E-D474-4019-B23E-21A36CB10787}" dt="2020-10-01T13:30:17.753" v="308" actId="20577"/>
          <ac:spMkLst>
            <pc:docMk/>
            <pc:sldMk cId="276209362" sldId="257"/>
            <ac:spMk id="2" creationId="{1A196CC9-5528-436D-BF9E-FD7E67217224}"/>
          </ac:spMkLst>
        </pc:spChg>
        <pc:spChg chg="mod ord">
          <ac:chgData name="Bennett P.D." userId="64626ddf-f80a-42b2-9a46-b4a8fd2b9674" providerId="ADAL" clId="{2545D47E-D474-4019-B23E-21A36CB10787}" dt="2020-10-01T13:45:03.239" v="715" actId="5793"/>
          <ac:spMkLst>
            <pc:docMk/>
            <pc:sldMk cId="276209362" sldId="257"/>
            <ac:spMk id="3" creationId="{3AB63438-96E4-4448-BD06-22A697F201FC}"/>
          </ac:spMkLst>
        </pc:spChg>
        <pc:spChg chg="add del mod ord">
          <ac:chgData name="Bennett P.D." userId="64626ddf-f80a-42b2-9a46-b4a8fd2b9674" providerId="ADAL" clId="{2545D47E-D474-4019-B23E-21A36CB10787}" dt="2020-10-01T13:21:12.926" v="79" actId="21"/>
          <ac:spMkLst>
            <pc:docMk/>
            <pc:sldMk cId="276209362" sldId="257"/>
            <ac:spMk id="4" creationId="{645E39A5-63A5-4547-ABF3-A7A15C5F311E}"/>
          </ac:spMkLst>
        </pc:spChg>
        <pc:spChg chg="add del mod ord">
          <ac:chgData name="Bennett P.D." userId="64626ddf-f80a-42b2-9a46-b4a8fd2b9674" providerId="ADAL" clId="{2545D47E-D474-4019-B23E-21A36CB10787}" dt="2020-10-01T13:21:16.204" v="80" actId="21"/>
          <ac:spMkLst>
            <pc:docMk/>
            <pc:sldMk cId="276209362" sldId="257"/>
            <ac:spMk id="5" creationId="{82A98500-9408-4531-BD88-11F59EC1616A}"/>
          </ac:spMkLst>
        </pc:spChg>
        <pc:spChg chg="add mod ord">
          <ac:chgData name="Bennett P.D." userId="64626ddf-f80a-42b2-9a46-b4a8fd2b9674" providerId="ADAL" clId="{2545D47E-D474-4019-B23E-21A36CB10787}" dt="2020-10-01T13:46:30.993" v="722" actId="6549"/>
          <ac:spMkLst>
            <pc:docMk/>
            <pc:sldMk cId="276209362" sldId="257"/>
            <ac:spMk id="6" creationId="{F7587513-3578-4F28-BAC1-A74654FAB964}"/>
          </ac:spMkLst>
        </pc:spChg>
      </pc:sldChg>
      <pc:sldChg chg="addSp delSp modSp new mod modClrScheme chgLayout">
        <pc:chgData name="Bennett P.D." userId="64626ddf-f80a-42b2-9a46-b4a8fd2b9674" providerId="ADAL" clId="{2545D47E-D474-4019-B23E-21A36CB10787}" dt="2020-10-02T06:24:08.522" v="1251" actId="313"/>
        <pc:sldMkLst>
          <pc:docMk/>
          <pc:sldMk cId="536468888" sldId="258"/>
        </pc:sldMkLst>
        <pc:spChg chg="del mod ord">
          <ac:chgData name="Bennett P.D." userId="64626ddf-f80a-42b2-9a46-b4a8fd2b9674" providerId="ADAL" clId="{2545D47E-D474-4019-B23E-21A36CB10787}" dt="2020-10-01T13:30:31.737" v="310" actId="700"/>
          <ac:spMkLst>
            <pc:docMk/>
            <pc:sldMk cId="536468888" sldId="258"/>
            <ac:spMk id="2" creationId="{D667E315-6E2B-46C6-AAA2-373047DA3995}"/>
          </ac:spMkLst>
        </pc:spChg>
        <pc:spChg chg="del">
          <ac:chgData name="Bennett P.D." userId="64626ddf-f80a-42b2-9a46-b4a8fd2b9674" providerId="ADAL" clId="{2545D47E-D474-4019-B23E-21A36CB10787}" dt="2020-10-01T13:30:31.737" v="310" actId="700"/>
          <ac:spMkLst>
            <pc:docMk/>
            <pc:sldMk cId="536468888" sldId="258"/>
            <ac:spMk id="3" creationId="{5078AE46-92DC-4C98-8692-A8E597138068}"/>
          </ac:spMkLst>
        </pc:spChg>
        <pc:spChg chg="del mod ord">
          <ac:chgData name="Bennett P.D." userId="64626ddf-f80a-42b2-9a46-b4a8fd2b9674" providerId="ADAL" clId="{2545D47E-D474-4019-B23E-21A36CB10787}" dt="2020-10-01T13:30:31.737" v="310" actId="700"/>
          <ac:spMkLst>
            <pc:docMk/>
            <pc:sldMk cId="536468888" sldId="258"/>
            <ac:spMk id="4" creationId="{71B16652-29FE-435E-A377-C46678365AA3}"/>
          </ac:spMkLst>
        </pc:spChg>
        <pc:spChg chg="del">
          <ac:chgData name="Bennett P.D." userId="64626ddf-f80a-42b2-9a46-b4a8fd2b9674" providerId="ADAL" clId="{2545D47E-D474-4019-B23E-21A36CB10787}" dt="2020-10-01T13:30:31.737" v="310" actId="700"/>
          <ac:spMkLst>
            <pc:docMk/>
            <pc:sldMk cId="536468888" sldId="258"/>
            <ac:spMk id="5" creationId="{C8146588-51C5-4E0A-8C2C-CE5C5BA43C0F}"/>
          </ac:spMkLst>
        </pc:spChg>
        <pc:spChg chg="del">
          <ac:chgData name="Bennett P.D." userId="64626ddf-f80a-42b2-9a46-b4a8fd2b9674" providerId="ADAL" clId="{2545D47E-D474-4019-B23E-21A36CB10787}" dt="2020-10-01T13:30:31.737" v="310" actId="700"/>
          <ac:spMkLst>
            <pc:docMk/>
            <pc:sldMk cId="536468888" sldId="258"/>
            <ac:spMk id="6" creationId="{A7896259-8653-498F-8001-03D9AC42C904}"/>
          </ac:spMkLst>
        </pc:spChg>
        <pc:spChg chg="add mod ord">
          <ac:chgData name="Bennett P.D." userId="64626ddf-f80a-42b2-9a46-b4a8fd2b9674" providerId="ADAL" clId="{2545D47E-D474-4019-B23E-21A36CB10787}" dt="2020-10-01T13:30:39.041" v="320" actId="20577"/>
          <ac:spMkLst>
            <pc:docMk/>
            <pc:sldMk cId="536468888" sldId="258"/>
            <ac:spMk id="7" creationId="{7CBE9BE4-3496-458B-8854-4ACF7149CB12}"/>
          </ac:spMkLst>
        </pc:spChg>
        <pc:spChg chg="add mod ord">
          <ac:chgData name="Bennett P.D." userId="64626ddf-f80a-42b2-9a46-b4a8fd2b9674" providerId="ADAL" clId="{2545D47E-D474-4019-B23E-21A36CB10787}" dt="2020-10-02T06:24:08.522" v="1251" actId="313"/>
          <ac:spMkLst>
            <pc:docMk/>
            <pc:sldMk cId="536468888" sldId="258"/>
            <ac:spMk id="8" creationId="{F6F0FBD9-5D41-4DE3-B56D-A60BCF287552}"/>
          </ac:spMkLst>
        </pc:spChg>
      </pc:sldChg>
      <pc:sldChg chg="modSp new mod">
        <pc:chgData name="Bennett P.D." userId="64626ddf-f80a-42b2-9a46-b4a8fd2b9674" providerId="ADAL" clId="{2545D47E-D474-4019-B23E-21A36CB10787}" dt="2020-10-02T06:30:18.708" v="1738" actId="20577"/>
        <pc:sldMkLst>
          <pc:docMk/>
          <pc:sldMk cId="815020812" sldId="259"/>
        </pc:sldMkLst>
        <pc:spChg chg="mod">
          <ac:chgData name="Bennett P.D." userId="64626ddf-f80a-42b2-9a46-b4a8fd2b9674" providerId="ADAL" clId="{2545D47E-D474-4019-B23E-21A36CB10787}" dt="2020-10-02T06:24:29.636" v="1284" actId="20577"/>
          <ac:spMkLst>
            <pc:docMk/>
            <pc:sldMk cId="815020812" sldId="259"/>
            <ac:spMk id="2" creationId="{E9150B6F-3580-4FF7-A274-938F54AE2124}"/>
          </ac:spMkLst>
        </pc:spChg>
        <pc:spChg chg="mod">
          <ac:chgData name="Bennett P.D." userId="64626ddf-f80a-42b2-9a46-b4a8fd2b9674" providerId="ADAL" clId="{2545D47E-D474-4019-B23E-21A36CB10787}" dt="2020-10-02T06:30:18.708" v="1738" actId="20577"/>
          <ac:spMkLst>
            <pc:docMk/>
            <pc:sldMk cId="815020812" sldId="259"/>
            <ac:spMk id="3" creationId="{5A549401-169B-4566-9227-141BD88EF14A}"/>
          </ac:spMkLst>
        </pc:spChg>
      </pc:sldChg>
      <pc:sldChg chg="modSp new mod">
        <pc:chgData name="Bennett P.D." userId="64626ddf-f80a-42b2-9a46-b4a8fd2b9674" providerId="ADAL" clId="{2545D47E-D474-4019-B23E-21A36CB10787}" dt="2020-10-02T06:34:25.304" v="1872" actId="20577"/>
        <pc:sldMkLst>
          <pc:docMk/>
          <pc:sldMk cId="1910293279" sldId="260"/>
        </pc:sldMkLst>
        <pc:spChg chg="mod">
          <ac:chgData name="Bennett P.D." userId="64626ddf-f80a-42b2-9a46-b4a8fd2b9674" providerId="ADAL" clId="{2545D47E-D474-4019-B23E-21A36CB10787}" dt="2020-10-02T06:30:37.210" v="1750" actId="20577"/>
          <ac:spMkLst>
            <pc:docMk/>
            <pc:sldMk cId="1910293279" sldId="260"/>
            <ac:spMk id="2" creationId="{36C75CF2-01B9-46A6-BBB2-5152AB477A51}"/>
          </ac:spMkLst>
        </pc:spChg>
        <pc:spChg chg="mod">
          <ac:chgData name="Bennett P.D." userId="64626ddf-f80a-42b2-9a46-b4a8fd2b9674" providerId="ADAL" clId="{2545D47E-D474-4019-B23E-21A36CB10787}" dt="2020-10-02T06:34:25.304" v="1872" actId="20577"/>
          <ac:spMkLst>
            <pc:docMk/>
            <pc:sldMk cId="1910293279" sldId="260"/>
            <ac:spMk id="3" creationId="{D75B237A-7C77-4D7B-9F25-6008A8BF8F2A}"/>
          </ac:spMkLst>
        </pc:spChg>
      </pc:sldChg>
      <pc:sldChg chg="modSp new mod">
        <pc:chgData name="Bennett P.D." userId="64626ddf-f80a-42b2-9a46-b4a8fd2b9674" providerId="ADAL" clId="{2545D47E-D474-4019-B23E-21A36CB10787}" dt="2020-10-02T06:41:22.490" v="2112" actId="20577"/>
        <pc:sldMkLst>
          <pc:docMk/>
          <pc:sldMk cId="4280121170" sldId="261"/>
        </pc:sldMkLst>
        <pc:spChg chg="mod">
          <ac:chgData name="Bennett P.D." userId="64626ddf-f80a-42b2-9a46-b4a8fd2b9674" providerId="ADAL" clId="{2545D47E-D474-4019-B23E-21A36CB10787}" dt="2020-10-02T06:37:28.932" v="2004" actId="20577"/>
          <ac:spMkLst>
            <pc:docMk/>
            <pc:sldMk cId="4280121170" sldId="261"/>
            <ac:spMk id="2" creationId="{B85E1813-5B83-4B25-991C-25342BDB7ABF}"/>
          </ac:spMkLst>
        </pc:spChg>
        <pc:spChg chg="mod">
          <ac:chgData name="Bennett P.D." userId="64626ddf-f80a-42b2-9a46-b4a8fd2b9674" providerId="ADAL" clId="{2545D47E-D474-4019-B23E-21A36CB10787}" dt="2020-10-02T06:41:22.490" v="2112" actId="20577"/>
          <ac:spMkLst>
            <pc:docMk/>
            <pc:sldMk cId="4280121170" sldId="261"/>
            <ac:spMk id="3" creationId="{3B385555-DAB9-4594-B307-E6714094ED5E}"/>
          </ac:spMkLst>
        </pc:spChg>
      </pc:sldChg>
      <pc:sldChg chg="modSp new mod">
        <pc:chgData name="Bennett P.D." userId="64626ddf-f80a-42b2-9a46-b4a8fd2b9674" providerId="ADAL" clId="{2545D47E-D474-4019-B23E-21A36CB10787}" dt="2020-10-02T06:47:06.272" v="2492" actId="6549"/>
        <pc:sldMkLst>
          <pc:docMk/>
          <pc:sldMk cId="4185211780" sldId="262"/>
        </pc:sldMkLst>
        <pc:spChg chg="mod">
          <ac:chgData name="Bennett P.D." userId="64626ddf-f80a-42b2-9a46-b4a8fd2b9674" providerId="ADAL" clId="{2545D47E-D474-4019-B23E-21A36CB10787}" dt="2020-10-02T06:42:01.955" v="2161" actId="5793"/>
          <ac:spMkLst>
            <pc:docMk/>
            <pc:sldMk cId="4185211780" sldId="262"/>
            <ac:spMk id="2" creationId="{30309E17-2983-4D34-88B9-685F1127C668}"/>
          </ac:spMkLst>
        </pc:spChg>
        <pc:spChg chg="mod">
          <ac:chgData name="Bennett P.D." userId="64626ddf-f80a-42b2-9a46-b4a8fd2b9674" providerId="ADAL" clId="{2545D47E-D474-4019-B23E-21A36CB10787}" dt="2020-10-02T06:47:06.272" v="2492" actId="6549"/>
          <ac:spMkLst>
            <pc:docMk/>
            <pc:sldMk cId="4185211780" sldId="262"/>
            <ac:spMk id="3" creationId="{68C642A5-350A-4590-BD96-949041E312A6}"/>
          </ac:spMkLst>
        </pc:spChg>
      </pc:sldChg>
      <pc:sldMasterChg chg="modSldLayout">
        <pc:chgData name="Bennett P.D." userId="64626ddf-f80a-42b2-9a46-b4a8fd2b9674" providerId="ADAL" clId="{2545D47E-D474-4019-B23E-21A36CB10787}" dt="2020-10-01T13:22:20.173" v="99" actId="255"/>
        <pc:sldMasterMkLst>
          <pc:docMk/>
          <pc:sldMasterMk cId="4185228670" sldId="2147483648"/>
        </pc:sldMasterMkLst>
        <pc:sldLayoutChg chg="modSp">
          <pc:chgData name="Bennett P.D." userId="64626ddf-f80a-42b2-9a46-b4a8fd2b9674" providerId="ADAL" clId="{2545D47E-D474-4019-B23E-21A36CB10787}" dt="2020-10-01T13:17:55.999" v="47" actId="255"/>
          <pc:sldLayoutMkLst>
            <pc:docMk/>
            <pc:sldMasterMk cId="4185228670" sldId="2147483648"/>
            <pc:sldLayoutMk cId="969298077" sldId="2147483650"/>
          </pc:sldLayoutMkLst>
          <pc:spChg chg="mod">
            <ac:chgData name="Bennett P.D." userId="64626ddf-f80a-42b2-9a46-b4a8fd2b9674" providerId="ADAL" clId="{2545D47E-D474-4019-B23E-21A36CB10787}" dt="2020-10-01T13:17:50.853" v="46" actId="255"/>
            <ac:spMkLst>
              <pc:docMk/>
              <pc:sldMasterMk cId="4185228670" sldId="2147483648"/>
              <pc:sldLayoutMk cId="969298077" sldId="2147483650"/>
              <ac:spMk id="2" creationId="{DE1A0123-9025-464D-9D1C-91A46CF48E8D}"/>
            </ac:spMkLst>
          </pc:spChg>
          <pc:spChg chg="mod">
            <ac:chgData name="Bennett P.D." userId="64626ddf-f80a-42b2-9a46-b4a8fd2b9674" providerId="ADAL" clId="{2545D47E-D474-4019-B23E-21A36CB10787}" dt="2020-10-01T13:17:55.999" v="47" actId="255"/>
            <ac:spMkLst>
              <pc:docMk/>
              <pc:sldMasterMk cId="4185228670" sldId="2147483648"/>
              <pc:sldLayoutMk cId="969298077" sldId="2147483650"/>
              <ac:spMk id="3" creationId="{7C53726D-3D2A-432B-84F9-43D86EB01138}"/>
            </ac:spMkLst>
          </pc:spChg>
        </pc:sldLayoutChg>
        <pc:sldLayoutChg chg="modSp">
          <pc:chgData name="Bennett P.D." userId="64626ddf-f80a-42b2-9a46-b4a8fd2b9674" providerId="ADAL" clId="{2545D47E-D474-4019-B23E-21A36CB10787}" dt="2020-10-01T13:22:20.173" v="99" actId="255"/>
          <pc:sldLayoutMkLst>
            <pc:docMk/>
            <pc:sldMasterMk cId="4185228670" sldId="2147483648"/>
            <pc:sldLayoutMk cId="3501997827" sldId="2147483653"/>
          </pc:sldLayoutMkLst>
          <pc:spChg chg="mod">
            <ac:chgData name="Bennett P.D." userId="64626ddf-f80a-42b2-9a46-b4a8fd2b9674" providerId="ADAL" clId="{2545D47E-D474-4019-B23E-21A36CB10787}" dt="2020-10-01T13:22:08.157" v="97" actId="255"/>
            <ac:spMkLst>
              <pc:docMk/>
              <pc:sldMasterMk cId="4185228670" sldId="2147483648"/>
              <pc:sldLayoutMk cId="3501997827" sldId="2147483653"/>
              <ac:spMk id="2" creationId="{12AE0596-99AC-4DF0-B035-6EE6FAF86019}"/>
            </ac:spMkLst>
          </pc:spChg>
          <pc:spChg chg="mod">
            <ac:chgData name="Bennett P.D." userId="64626ddf-f80a-42b2-9a46-b4a8fd2b9674" providerId="ADAL" clId="{2545D47E-D474-4019-B23E-21A36CB10787}" dt="2020-10-01T13:22:14.291" v="98" actId="255"/>
            <ac:spMkLst>
              <pc:docMk/>
              <pc:sldMasterMk cId="4185228670" sldId="2147483648"/>
              <pc:sldLayoutMk cId="3501997827" sldId="2147483653"/>
              <ac:spMk id="4" creationId="{CD611751-CCE2-42A3-B371-42DA53791CC6}"/>
            </ac:spMkLst>
          </pc:spChg>
          <pc:spChg chg="mod">
            <ac:chgData name="Bennett P.D." userId="64626ddf-f80a-42b2-9a46-b4a8fd2b9674" providerId="ADAL" clId="{2545D47E-D474-4019-B23E-21A36CB10787}" dt="2020-10-01T13:22:20.173" v="99" actId="255"/>
            <ac:spMkLst>
              <pc:docMk/>
              <pc:sldMasterMk cId="4185228670" sldId="2147483648"/>
              <pc:sldLayoutMk cId="3501997827" sldId="2147483653"/>
              <ac:spMk id="6" creationId="{DAE39CAC-FCA5-4A42-A834-6FE4A02F9386}"/>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5F1B5-8EC6-425E-8D48-5CDF275935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3FB8F36-69EF-4C4F-BD6B-CF8A6F3A84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662FBA6-FD0A-4B28-8A1E-60D426EBB7F1}"/>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5" name="Footer Placeholder 4">
            <a:extLst>
              <a:ext uri="{FF2B5EF4-FFF2-40B4-BE49-F238E27FC236}">
                <a16:creationId xmlns:a16="http://schemas.microsoft.com/office/drawing/2014/main" id="{508C7213-BBC0-4E92-872B-964BD13DF97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BE40452-5C8E-44C2-94B5-21C9930F5AC5}"/>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1893192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42EDD-2F2A-485C-B6BD-7FDC30F8446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FF2DD80-61E7-4329-A451-F719590F8D5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145D19-DAEF-468C-A5D8-D231317EF42B}"/>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5" name="Footer Placeholder 4">
            <a:extLst>
              <a:ext uri="{FF2B5EF4-FFF2-40B4-BE49-F238E27FC236}">
                <a16:creationId xmlns:a16="http://schemas.microsoft.com/office/drawing/2014/main" id="{952C82CE-32A2-4C79-BF29-A000809C8CD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A153E3A-2B41-471B-842C-0789BABFB5B6}"/>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1795199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19EFBE-B0B9-4F01-8B97-F18B2D3747C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3DE3553-24CF-4444-8370-E8D3CD5E96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F17E10-06D4-4B2E-B205-BD49A2B2988E}"/>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5" name="Footer Placeholder 4">
            <a:extLst>
              <a:ext uri="{FF2B5EF4-FFF2-40B4-BE49-F238E27FC236}">
                <a16:creationId xmlns:a16="http://schemas.microsoft.com/office/drawing/2014/main" id="{8E6B2FE4-6DF0-4BAE-BF67-E980693A9FA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85373A9-3F2F-4F99-8084-217CDA073F75}"/>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3087575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A0123-9025-464D-9D1C-91A46CF48E8D}"/>
              </a:ext>
            </a:extLst>
          </p:cNvPr>
          <p:cNvSpPr>
            <a:spLocks noGrp="1"/>
          </p:cNvSpPr>
          <p:nvPr>
            <p:ph type="title"/>
          </p:nvPr>
        </p:nvSpPr>
        <p:spPr/>
        <p:txBody>
          <a:bodyPr>
            <a:normAutofit/>
          </a:bodyPr>
          <a:lstStyle>
            <a:lvl1pPr>
              <a:defRPr sz="32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C53726D-3D2A-432B-84F9-43D86EB01138}"/>
              </a:ext>
            </a:extLst>
          </p:cNvPr>
          <p:cNvSpPr>
            <a:spLocks noGrp="1"/>
          </p:cNvSpPr>
          <p:nvPr>
            <p:ph idx="1"/>
          </p:nvPr>
        </p:nvSpPr>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2C75BF29-1F36-4A92-BA95-5AA56588F436}"/>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5" name="Footer Placeholder 4">
            <a:extLst>
              <a:ext uri="{FF2B5EF4-FFF2-40B4-BE49-F238E27FC236}">
                <a16:creationId xmlns:a16="http://schemas.microsoft.com/office/drawing/2014/main" id="{65DBF2E8-9D0B-4A71-A4AF-EF02DA5D5D9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1A35CDB-DEB9-4B71-A435-A051CEAC67BC}"/>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969298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B337B-801C-4C2A-A025-930EF6C2013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379C490-77E2-4A09-A791-8D12CBE1BA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5A20BE-D7A1-4DBE-A3C0-88C9F4901A57}"/>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5" name="Footer Placeholder 4">
            <a:extLst>
              <a:ext uri="{FF2B5EF4-FFF2-40B4-BE49-F238E27FC236}">
                <a16:creationId xmlns:a16="http://schemas.microsoft.com/office/drawing/2014/main" id="{5055F21C-8CD8-425E-9D0B-6D0F0C7A58A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831E40D-A0AA-49B7-B5C1-BFBBC629CE33}"/>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25097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D43AC-4513-4F94-B8D8-3EAAAE0FDC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733D700-BD6C-4714-ABC6-4F4C08E733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A7F2F35-5D1A-4EAE-B140-635FC7DDACB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092C884-8500-45F4-AAC2-25FA186D3931}"/>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6" name="Footer Placeholder 5">
            <a:extLst>
              <a:ext uri="{FF2B5EF4-FFF2-40B4-BE49-F238E27FC236}">
                <a16:creationId xmlns:a16="http://schemas.microsoft.com/office/drawing/2014/main" id="{B74965F2-32D3-4FE1-96B9-A41CEAF2A549}"/>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75FB22B-26E3-4A78-94E5-AFC184F06F15}"/>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3278586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E0596-99AC-4DF0-B035-6EE6FAF86019}"/>
              </a:ext>
            </a:extLst>
          </p:cNvPr>
          <p:cNvSpPr>
            <a:spLocks noGrp="1"/>
          </p:cNvSpPr>
          <p:nvPr>
            <p:ph type="title"/>
          </p:nvPr>
        </p:nvSpPr>
        <p:spPr>
          <a:xfrm>
            <a:off x="839788" y="365125"/>
            <a:ext cx="10515600" cy="1325563"/>
          </a:xfrm>
        </p:spPr>
        <p:txBody>
          <a:bodyPr>
            <a:normAutofit/>
          </a:bodyPr>
          <a:lstStyle>
            <a:lvl1pPr>
              <a:defRPr sz="32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3E8B784F-DC30-46EA-911F-6B448C5F4B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611751-CCE2-42A3-B371-42DA53791CC6}"/>
              </a:ext>
            </a:extLst>
          </p:cNvPr>
          <p:cNvSpPr>
            <a:spLocks noGrp="1"/>
          </p:cNvSpPr>
          <p:nvPr>
            <p:ph sz="half" idx="2"/>
          </p:nvPr>
        </p:nvSpPr>
        <p:spPr>
          <a:xfrm>
            <a:off x="839788" y="2505075"/>
            <a:ext cx="5157787" cy="368458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FB169833-5A96-4DF9-8FA1-EE0DB58ECC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E39CAC-FCA5-4A42-A834-6FE4A02F9386}"/>
              </a:ext>
            </a:extLst>
          </p:cNvPr>
          <p:cNvSpPr>
            <a:spLocks noGrp="1"/>
          </p:cNvSpPr>
          <p:nvPr>
            <p:ph sz="quarter" idx="4"/>
          </p:nvPr>
        </p:nvSpPr>
        <p:spPr>
          <a:xfrm>
            <a:off x="6172200" y="2505075"/>
            <a:ext cx="5183188" cy="3684588"/>
          </a:xfrm>
        </p:spPr>
        <p:txBody>
          <a:bodyPr>
            <a:normAutofit/>
          </a:bodyPr>
          <a:lstStyle>
            <a:lvl1pPr>
              <a:defRPr sz="1600"/>
            </a:lvl1pPr>
            <a:lvl2pPr>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93A416B0-68B3-4656-A4CA-7A452F6E1521}"/>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8" name="Footer Placeholder 7">
            <a:extLst>
              <a:ext uri="{FF2B5EF4-FFF2-40B4-BE49-F238E27FC236}">
                <a16:creationId xmlns:a16="http://schemas.microsoft.com/office/drawing/2014/main" id="{2BB7A42F-B7C7-4B55-8D4B-952AB53F97C8}"/>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DC583DEA-B9B7-4ED0-BABD-3C1A6EB182A0}"/>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3501997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A5B38-F1DA-4A5E-A52A-444A8714738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EDB3C30-644B-46DB-8B40-3B9DA579FFF2}"/>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4" name="Footer Placeholder 3">
            <a:extLst>
              <a:ext uri="{FF2B5EF4-FFF2-40B4-BE49-F238E27FC236}">
                <a16:creationId xmlns:a16="http://schemas.microsoft.com/office/drawing/2014/main" id="{C52A7388-DD7C-4C0D-9E21-70B9EAB340EF}"/>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B42F7875-998E-4540-AD61-F86F701196B6}"/>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756155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E5D8FC1-FD35-443B-ADB3-C32208E582D5}"/>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3" name="Footer Placeholder 2">
            <a:extLst>
              <a:ext uri="{FF2B5EF4-FFF2-40B4-BE49-F238E27FC236}">
                <a16:creationId xmlns:a16="http://schemas.microsoft.com/office/drawing/2014/main" id="{0C3DE4ED-D032-467C-AE68-E718F2AB53FC}"/>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AB03D2B4-05EC-4759-8366-2BDC4679F94E}"/>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3405421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D4D11-A299-4869-B7B1-CD7CA65C58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81C33B4-62B7-4305-BF65-B35A3E227A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50F518C-374B-47FF-8D85-4048579A3D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E0D7125-311F-44A5-9B54-F552609DF467}"/>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6" name="Footer Placeholder 5">
            <a:extLst>
              <a:ext uri="{FF2B5EF4-FFF2-40B4-BE49-F238E27FC236}">
                <a16:creationId xmlns:a16="http://schemas.microsoft.com/office/drawing/2014/main" id="{D3311697-89B1-4DFC-91F5-26D4AECFB01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33FF7A6-4970-4F30-A319-F1EA07107B22}"/>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1265419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F5C91-EFC6-4816-89EF-03420B739F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3E578A6-2259-4C31-B35A-4A59DEAF5A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198CA45D-CFC9-4E64-A36E-A09E16DC6C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0D6B85-8473-4F39-837E-9A61C5EBED55}"/>
              </a:ext>
            </a:extLst>
          </p:cNvPr>
          <p:cNvSpPr>
            <a:spLocks noGrp="1"/>
          </p:cNvSpPr>
          <p:nvPr>
            <p:ph type="dt" sz="half" idx="10"/>
          </p:nvPr>
        </p:nvSpPr>
        <p:spPr/>
        <p:txBody>
          <a:bodyPr/>
          <a:lstStyle/>
          <a:p>
            <a:fld id="{4ABCF170-27E9-4AF8-99A9-38E009602A4B}" type="datetimeFigureOut">
              <a:rPr lang="en-GB" smtClean="0"/>
              <a:t>15/03/2021</a:t>
            </a:fld>
            <a:endParaRPr lang="en-GB" dirty="0"/>
          </a:p>
        </p:txBody>
      </p:sp>
      <p:sp>
        <p:nvSpPr>
          <p:cNvPr id="6" name="Footer Placeholder 5">
            <a:extLst>
              <a:ext uri="{FF2B5EF4-FFF2-40B4-BE49-F238E27FC236}">
                <a16:creationId xmlns:a16="http://schemas.microsoft.com/office/drawing/2014/main" id="{5DC7EB88-836C-404E-B453-0BAE2AC85F9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87C2EFC-C0A1-483A-9E3F-804896B92A69}"/>
              </a:ext>
            </a:extLst>
          </p:cNvPr>
          <p:cNvSpPr>
            <a:spLocks noGrp="1"/>
          </p:cNvSpPr>
          <p:nvPr>
            <p:ph type="sldNum" sz="quarter" idx="12"/>
          </p:nvPr>
        </p:nvSpPr>
        <p:spPr/>
        <p:txBody>
          <a:bodyPr/>
          <a:lstStyle/>
          <a:p>
            <a:fld id="{C075424B-3524-4C44-8F43-0AA04A5D77C8}" type="slidenum">
              <a:rPr lang="en-GB" smtClean="0"/>
              <a:t>‹#›</a:t>
            </a:fld>
            <a:endParaRPr lang="en-GB" dirty="0"/>
          </a:p>
        </p:txBody>
      </p:sp>
    </p:spTree>
    <p:extLst>
      <p:ext uri="{BB962C8B-B14F-4D97-AF65-F5344CB8AC3E}">
        <p14:creationId xmlns:p14="http://schemas.microsoft.com/office/powerpoint/2010/main" val="3251166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66A0ED-FBF5-472F-B863-AB42670679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1A94462-01F5-4C00-85D2-063A9C2DEA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2E321A-09FC-4D19-B12F-D3B269B2E5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BCF170-27E9-4AF8-99A9-38E009602A4B}" type="datetimeFigureOut">
              <a:rPr lang="en-GB" smtClean="0"/>
              <a:t>15/03/2021</a:t>
            </a:fld>
            <a:endParaRPr lang="en-GB" dirty="0"/>
          </a:p>
        </p:txBody>
      </p:sp>
      <p:sp>
        <p:nvSpPr>
          <p:cNvPr id="5" name="Footer Placeholder 4">
            <a:extLst>
              <a:ext uri="{FF2B5EF4-FFF2-40B4-BE49-F238E27FC236}">
                <a16:creationId xmlns:a16="http://schemas.microsoft.com/office/drawing/2014/main" id="{F4468F20-55EB-41CA-8EEC-FC9C0F533F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A34B1AD2-D62B-4166-BF79-9357798D66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75424B-3524-4C44-8F43-0AA04A5D77C8}" type="slidenum">
              <a:rPr lang="en-GB" smtClean="0"/>
              <a:t>‹#›</a:t>
            </a:fld>
            <a:endParaRPr lang="en-GB" dirty="0"/>
          </a:p>
        </p:txBody>
      </p:sp>
      <p:pic>
        <p:nvPicPr>
          <p:cNvPr id="8" name="Picture 7" descr="Icon&#10;&#10;Description automatically generated">
            <a:extLst>
              <a:ext uri="{FF2B5EF4-FFF2-40B4-BE49-F238E27FC236}">
                <a16:creationId xmlns:a16="http://schemas.microsoft.com/office/drawing/2014/main" id="{E5DC2FDF-5DD7-41B1-9070-26845B930926}"/>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646929" y="0"/>
            <a:ext cx="1545071" cy="1537607"/>
          </a:xfrm>
          <a:prstGeom prst="rect">
            <a:avLst/>
          </a:prstGeom>
        </p:spPr>
      </p:pic>
    </p:spTree>
    <p:extLst>
      <p:ext uri="{BB962C8B-B14F-4D97-AF65-F5344CB8AC3E}">
        <p14:creationId xmlns:p14="http://schemas.microsoft.com/office/powerpoint/2010/main" val="4185228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3D157-92D5-4337-AE40-AFA8431AB0AB}"/>
              </a:ext>
            </a:extLst>
          </p:cNvPr>
          <p:cNvSpPr>
            <a:spLocks noGrp="1"/>
          </p:cNvSpPr>
          <p:nvPr>
            <p:ph type="ctrTitle"/>
          </p:nvPr>
        </p:nvSpPr>
        <p:spPr>
          <a:xfrm>
            <a:off x="1678745" y="1642868"/>
            <a:ext cx="9144000" cy="2387600"/>
          </a:xfrm>
        </p:spPr>
        <p:txBody>
          <a:bodyPr>
            <a:normAutofit/>
          </a:bodyPr>
          <a:lstStyle/>
          <a:p>
            <a:r>
              <a:rPr lang="en-GB" sz="4500" dirty="0"/>
              <a:t>Seasonal Affective Disorder – Major Depressive Disorder with </a:t>
            </a:r>
            <a:br>
              <a:rPr lang="en-GB" sz="4500" dirty="0"/>
            </a:br>
            <a:r>
              <a:rPr lang="en-GB" sz="4500" dirty="0"/>
              <a:t>Seasonal Pattern </a:t>
            </a:r>
          </a:p>
        </p:txBody>
      </p:sp>
    </p:spTree>
    <p:extLst>
      <p:ext uri="{BB962C8B-B14F-4D97-AF65-F5344CB8AC3E}">
        <p14:creationId xmlns:p14="http://schemas.microsoft.com/office/powerpoint/2010/main" val="3299776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96CC9-5528-436D-BF9E-FD7E67217224}"/>
              </a:ext>
            </a:extLst>
          </p:cNvPr>
          <p:cNvSpPr>
            <a:spLocks noGrp="1"/>
          </p:cNvSpPr>
          <p:nvPr>
            <p:ph type="title"/>
          </p:nvPr>
        </p:nvSpPr>
        <p:spPr/>
        <p:txBody>
          <a:bodyPr>
            <a:normAutofit/>
          </a:bodyPr>
          <a:lstStyle/>
          <a:p>
            <a:r>
              <a:rPr lang="en-GB" sz="3300" dirty="0"/>
              <a:t>About the Disorder</a:t>
            </a:r>
          </a:p>
        </p:txBody>
      </p:sp>
      <p:sp>
        <p:nvSpPr>
          <p:cNvPr id="3" name="Content Placeholder 2">
            <a:extLst>
              <a:ext uri="{FF2B5EF4-FFF2-40B4-BE49-F238E27FC236}">
                <a16:creationId xmlns:a16="http://schemas.microsoft.com/office/drawing/2014/main" id="{3AB63438-96E4-4448-BD06-22A697F201FC}"/>
              </a:ext>
            </a:extLst>
          </p:cNvPr>
          <p:cNvSpPr>
            <a:spLocks noGrp="1"/>
          </p:cNvSpPr>
          <p:nvPr>
            <p:ph sz="half" idx="2"/>
          </p:nvPr>
        </p:nvSpPr>
        <p:spPr>
          <a:xfrm>
            <a:off x="839788" y="1690688"/>
            <a:ext cx="5157787" cy="4498975"/>
          </a:xfrm>
        </p:spPr>
        <p:txBody>
          <a:bodyPr>
            <a:normAutofit/>
          </a:bodyPr>
          <a:lstStyle/>
          <a:p>
            <a:pPr marL="0" indent="0">
              <a:buNone/>
            </a:pPr>
            <a:r>
              <a:rPr lang="en-GB" sz="1800" dirty="0"/>
              <a:t>DSM-5 sub-category of major depressive disorder: major depressive disorder with seasonal pattern (MDD-SP)</a:t>
            </a:r>
          </a:p>
          <a:p>
            <a:endParaRPr lang="en-GB" sz="1800" dirty="0"/>
          </a:p>
          <a:p>
            <a:pPr lvl="1"/>
            <a:r>
              <a:rPr lang="en-GB" sz="1800" dirty="0"/>
              <a:t>Defining characteristics present only at specific time of year (e.g. autumn or winter)</a:t>
            </a:r>
          </a:p>
          <a:p>
            <a:pPr lvl="1"/>
            <a:endParaRPr lang="en-GB" sz="1800" dirty="0"/>
          </a:p>
          <a:p>
            <a:pPr lvl="1"/>
            <a:r>
              <a:rPr lang="en-GB" sz="1800" dirty="0"/>
              <a:t>Full remission occurs at characteristic time of year (e.g. spring)</a:t>
            </a:r>
          </a:p>
          <a:p>
            <a:pPr lvl="1"/>
            <a:endParaRPr lang="en-GB" sz="1800" dirty="0"/>
          </a:p>
          <a:p>
            <a:pPr lvl="1"/>
            <a:r>
              <a:rPr lang="en-GB" sz="1800" dirty="0"/>
              <a:t>At least two episodes of depressive disturbance in the previous two years and seasonal episodes outnumber non-seasonal episodes</a:t>
            </a:r>
          </a:p>
        </p:txBody>
      </p:sp>
      <p:sp>
        <p:nvSpPr>
          <p:cNvPr id="6" name="Content Placeholder 5">
            <a:extLst>
              <a:ext uri="{FF2B5EF4-FFF2-40B4-BE49-F238E27FC236}">
                <a16:creationId xmlns:a16="http://schemas.microsoft.com/office/drawing/2014/main" id="{F7587513-3578-4F28-BAC1-A74654FAB964}"/>
              </a:ext>
            </a:extLst>
          </p:cNvPr>
          <p:cNvSpPr>
            <a:spLocks noGrp="1"/>
          </p:cNvSpPr>
          <p:nvPr>
            <p:ph sz="quarter" idx="4"/>
          </p:nvPr>
        </p:nvSpPr>
        <p:spPr>
          <a:xfrm>
            <a:off x="6172200" y="1690688"/>
            <a:ext cx="5183188" cy="4498975"/>
          </a:xfrm>
        </p:spPr>
        <p:txBody>
          <a:bodyPr>
            <a:normAutofit/>
          </a:bodyPr>
          <a:lstStyle/>
          <a:p>
            <a:pPr marL="0" indent="0">
              <a:buNone/>
            </a:pPr>
            <a:r>
              <a:rPr lang="en-GB" sz="1800" dirty="0"/>
              <a:t>Others have argued for more distinct entity…</a:t>
            </a:r>
          </a:p>
          <a:p>
            <a:pPr marL="0" indent="0">
              <a:buNone/>
            </a:pPr>
            <a:endParaRPr lang="en-GB" sz="1800" dirty="0"/>
          </a:p>
          <a:p>
            <a:r>
              <a:rPr lang="en-GB" sz="1800" dirty="0"/>
              <a:t>Magnusson and Partonen (2005): </a:t>
            </a:r>
          </a:p>
          <a:p>
            <a:pPr lvl="1"/>
            <a:r>
              <a:rPr lang="en-GB" sz="1800" dirty="0"/>
              <a:t>Increased appetite, weight and duration of sleep, sadness, decreased activity, anxiety, work problems, decreased libido, and daytime tiredness</a:t>
            </a:r>
          </a:p>
          <a:p>
            <a:pPr marL="457200" lvl="1" indent="0">
              <a:buNone/>
            </a:pPr>
            <a:endParaRPr lang="en-GB" sz="1800" dirty="0"/>
          </a:p>
          <a:p>
            <a:r>
              <a:rPr lang="en-GB" sz="1800" dirty="0"/>
              <a:t>Episodes typically begin in November – last about five months</a:t>
            </a:r>
          </a:p>
          <a:p>
            <a:r>
              <a:rPr lang="en-GB" sz="1800" dirty="0"/>
              <a:t>Age of onset: typically between 20 and 30 years</a:t>
            </a:r>
          </a:p>
          <a:p>
            <a:r>
              <a:rPr lang="en-GB" sz="1800" dirty="0"/>
              <a:t>Chronic: &gt;42% recurring episodes up to 11 years</a:t>
            </a:r>
          </a:p>
        </p:txBody>
      </p:sp>
    </p:spTree>
    <p:extLst>
      <p:ext uri="{BB962C8B-B14F-4D97-AF65-F5344CB8AC3E}">
        <p14:creationId xmlns:p14="http://schemas.microsoft.com/office/powerpoint/2010/main" val="276209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CBE9BE4-3496-458B-8854-4ACF7149CB12}"/>
              </a:ext>
            </a:extLst>
          </p:cNvPr>
          <p:cNvSpPr>
            <a:spLocks noGrp="1"/>
          </p:cNvSpPr>
          <p:nvPr>
            <p:ph type="title"/>
          </p:nvPr>
        </p:nvSpPr>
        <p:spPr/>
        <p:txBody>
          <a:bodyPr>
            <a:normAutofit/>
          </a:bodyPr>
          <a:lstStyle/>
          <a:p>
            <a:r>
              <a:rPr lang="en-GB" sz="3300" dirty="0"/>
              <a:t>Mechanisms</a:t>
            </a:r>
          </a:p>
        </p:txBody>
      </p:sp>
      <p:sp>
        <p:nvSpPr>
          <p:cNvPr id="8" name="Content Placeholder 7">
            <a:extLst>
              <a:ext uri="{FF2B5EF4-FFF2-40B4-BE49-F238E27FC236}">
                <a16:creationId xmlns:a16="http://schemas.microsoft.com/office/drawing/2014/main" id="{F6F0FBD9-5D41-4DE3-B56D-A60BCF287552}"/>
              </a:ext>
            </a:extLst>
          </p:cNvPr>
          <p:cNvSpPr>
            <a:spLocks noGrp="1"/>
          </p:cNvSpPr>
          <p:nvPr>
            <p:ph idx="1"/>
          </p:nvPr>
        </p:nvSpPr>
        <p:spPr/>
        <p:txBody>
          <a:bodyPr>
            <a:normAutofit fontScale="92500" lnSpcReduction="10000"/>
          </a:bodyPr>
          <a:lstStyle/>
          <a:p>
            <a:pPr marL="0" indent="0">
              <a:buNone/>
            </a:pPr>
            <a:r>
              <a:rPr lang="en-GB" i="1" dirty="0"/>
              <a:t>Circadian hypothesis</a:t>
            </a:r>
          </a:p>
          <a:p>
            <a:pPr lvl="1"/>
            <a:endParaRPr lang="en-GB" dirty="0"/>
          </a:p>
          <a:p>
            <a:pPr marL="457200" lvl="1" indent="0">
              <a:buNone/>
            </a:pPr>
            <a:r>
              <a:rPr lang="en-GB" dirty="0"/>
              <a:t>Early version – excess production/responsiveness to melatonin affecting hypothalamus:</a:t>
            </a:r>
          </a:p>
          <a:p>
            <a:pPr lvl="2"/>
            <a:r>
              <a:rPr lang="en-GB" dirty="0"/>
              <a:t>Limited evidence. </a:t>
            </a:r>
          </a:p>
          <a:p>
            <a:endParaRPr lang="en-GB" dirty="0"/>
          </a:p>
          <a:p>
            <a:pPr marL="457200" lvl="1" indent="0">
              <a:buNone/>
            </a:pPr>
            <a:r>
              <a:rPr lang="en-GB" dirty="0"/>
              <a:t>Revised version – Lewy et al. (1998):</a:t>
            </a:r>
          </a:p>
          <a:p>
            <a:pPr lvl="2"/>
            <a:r>
              <a:rPr lang="en-GB" i="1" dirty="0"/>
              <a:t>Timing </a:t>
            </a:r>
            <a:r>
              <a:rPr lang="en-GB" dirty="0"/>
              <a:t>of melatonin release, not amount</a:t>
            </a:r>
          </a:p>
          <a:p>
            <a:pPr lvl="2"/>
            <a:r>
              <a:rPr lang="en-GB" dirty="0"/>
              <a:t>Changes in the times of dawn and dusk between summer and winter affect the time that melatonin is released, shifting the circadian rhythm of sleep, and taking it out of alignment with other biological rhythms </a:t>
            </a:r>
          </a:p>
          <a:p>
            <a:pPr lvl="1"/>
            <a:endParaRPr lang="en-GB" dirty="0"/>
          </a:p>
          <a:p>
            <a:pPr marL="457200" lvl="1" indent="0">
              <a:buNone/>
            </a:pPr>
            <a:r>
              <a:rPr lang="en-GB" dirty="0"/>
              <a:t>Genes that control circadian rhythms implicated in moderating risk (</a:t>
            </a:r>
            <a:r>
              <a:rPr lang="en-GB" dirty="0" err="1"/>
              <a:t>Garbazza</a:t>
            </a:r>
            <a:r>
              <a:rPr lang="en-GB" dirty="0"/>
              <a:t> and Benedetti 2018)</a:t>
            </a:r>
          </a:p>
          <a:p>
            <a:pPr lvl="1"/>
            <a:endParaRPr lang="en-GB" dirty="0"/>
          </a:p>
          <a:p>
            <a:pPr marL="0" indent="0">
              <a:buNone/>
            </a:pPr>
            <a:r>
              <a:rPr lang="en-GB" i="1" dirty="0"/>
              <a:t>Serotonin hypothesis (</a:t>
            </a:r>
            <a:r>
              <a:rPr lang="en-GB" i="1" dirty="0" err="1"/>
              <a:t>Neumeister</a:t>
            </a:r>
            <a:r>
              <a:rPr lang="en-GB" i="1" dirty="0"/>
              <a:t> et al. 1997)</a:t>
            </a:r>
          </a:p>
          <a:p>
            <a:pPr lvl="2"/>
            <a:endParaRPr lang="en-GB" dirty="0"/>
          </a:p>
          <a:p>
            <a:pPr lvl="2"/>
            <a:r>
              <a:rPr lang="en-GB" dirty="0"/>
              <a:t>Serotonin influences appetite, sleep</a:t>
            </a:r>
          </a:p>
          <a:p>
            <a:pPr lvl="2"/>
            <a:r>
              <a:rPr lang="en-GB" dirty="0"/>
              <a:t>Reducing dietary tryptophan (serotonin precursor) leads to depression in summer for people with MDD-SP</a:t>
            </a:r>
          </a:p>
          <a:p>
            <a:pPr lvl="2"/>
            <a:r>
              <a:rPr lang="en-GB" dirty="0"/>
              <a:t>SSRIs of modest benefit (light therapy better)</a:t>
            </a:r>
          </a:p>
          <a:p>
            <a:pPr lvl="2"/>
            <a:endParaRPr lang="en-GB" dirty="0"/>
          </a:p>
          <a:p>
            <a:pPr lvl="2"/>
            <a:endParaRPr lang="en-GB" dirty="0"/>
          </a:p>
        </p:txBody>
      </p:sp>
    </p:spTree>
    <p:extLst>
      <p:ext uri="{BB962C8B-B14F-4D97-AF65-F5344CB8AC3E}">
        <p14:creationId xmlns:p14="http://schemas.microsoft.com/office/powerpoint/2010/main" val="536468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50B6F-3580-4FF7-A274-938F54AE2124}"/>
              </a:ext>
            </a:extLst>
          </p:cNvPr>
          <p:cNvSpPr>
            <a:spLocks noGrp="1"/>
          </p:cNvSpPr>
          <p:nvPr>
            <p:ph type="title"/>
          </p:nvPr>
        </p:nvSpPr>
        <p:spPr/>
        <p:txBody>
          <a:bodyPr>
            <a:normAutofit/>
          </a:bodyPr>
          <a:lstStyle/>
          <a:p>
            <a:r>
              <a:rPr lang="en-GB" sz="3300" dirty="0"/>
              <a:t>Psychobiological model</a:t>
            </a:r>
          </a:p>
        </p:txBody>
      </p:sp>
      <p:sp>
        <p:nvSpPr>
          <p:cNvPr id="3" name="Content Placeholder 2">
            <a:extLst>
              <a:ext uri="{FF2B5EF4-FFF2-40B4-BE49-F238E27FC236}">
                <a16:creationId xmlns:a16="http://schemas.microsoft.com/office/drawing/2014/main" id="{5A549401-169B-4566-9227-141BD88EF14A}"/>
              </a:ext>
            </a:extLst>
          </p:cNvPr>
          <p:cNvSpPr>
            <a:spLocks noGrp="1"/>
          </p:cNvSpPr>
          <p:nvPr>
            <p:ph idx="1"/>
          </p:nvPr>
        </p:nvSpPr>
        <p:spPr>
          <a:xfrm>
            <a:off x="838200" y="1864261"/>
            <a:ext cx="10515600" cy="4351338"/>
          </a:xfrm>
        </p:spPr>
        <p:txBody>
          <a:bodyPr/>
          <a:lstStyle/>
          <a:p>
            <a:pPr marL="0" indent="0">
              <a:buNone/>
            </a:pPr>
            <a:r>
              <a:rPr lang="en-GB" dirty="0"/>
              <a:t>People with MDD-DP have distinctive psychological characteristics:</a:t>
            </a:r>
          </a:p>
          <a:p>
            <a:endParaRPr lang="en-GB" dirty="0"/>
          </a:p>
          <a:p>
            <a:pPr lvl="2"/>
            <a:r>
              <a:rPr lang="en-GB" dirty="0"/>
              <a:t>Hodges and Marks (1998) – more dysfunctional attitudes and negative attributional style than comparison groups</a:t>
            </a:r>
          </a:p>
          <a:p>
            <a:pPr lvl="2"/>
            <a:endParaRPr lang="en-GB" dirty="0"/>
          </a:p>
          <a:p>
            <a:pPr lvl="2"/>
            <a:r>
              <a:rPr lang="en-GB" dirty="0"/>
              <a:t>Young and Azam (2003) – rumination and disengagement in autumn predictive of severity</a:t>
            </a:r>
          </a:p>
          <a:p>
            <a:pPr lvl="2"/>
            <a:endParaRPr lang="en-GB" dirty="0"/>
          </a:p>
          <a:p>
            <a:pPr marL="0" indent="0">
              <a:buNone/>
            </a:pPr>
            <a:r>
              <a:rPr lang="en-GB" dirty="0"/>
              <a:t>Rohan (2008):</a:t>
            </a:r>
          </a:p>
          <a:p>
            <a:endParaRPr lang="en-GB" dirty="0"/>
          </a:p>
          <a:p>
            <a:pPr lvl="2"/>
            <a:r>
              <a:rPr lang="en-GB" dirty="0"/>
              <a:t>Genetically mediated physiological vulnerability to circadian rhythm dysregulation</a:t>
            </a:r>
          </a:p>
          <a:p>
            <a:pPr lvl="2"/>
            <a:endParaRPr lang="en-GB" dirty="0"/>
          </a:p>
          <a:p>
            <a:pPr lvl="2"/>
            <a:r>
              <a:rPr lang="en-GB" dirty="0"/>
              <a:t>Psychological vulnerability – dysfunctional attitudes, rumination, negative attributional style and behavioural disengagement triggered in autumn in expectation of emotional/behavioural difficulties during the winter</a:t>
            </a:r>
          </a:p>
          <a:p>
            <a:pPr lvl="2"/>
            <a:endParaRPr lang="en-GB" dirty="0"/>
          </a:p>
        </p:txBody>
      </p:sp>
    </p:spTree>
    <p:extLst>
      <p:ext uri="{BB962C8B-B14F-4D97-AF65-F5344CB8AC3E}">
        <p14:creationId xmlns:p14="http://schemas.microsoft.com/office/powerpoint/2010/main" val="815020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75CF2-01B9-46A6-BBB2-5152AB477A51}"/>
              </a:ext>
            </a:extLst>
          </p:cNvPr>
          <p:cNvSpPr>
            <a:spLocks noGrp="1"/>
          </p:cNvSpPr>
          <p:nvPr>
            <p:ph type="title"/>
          </p:nvPr>
        </p:nvSpPr>
        <p:spPr/>
        <p:txBody>
          <a:bodyPr>
            <a:normAutofit/>
          </a:bodyPr>
          <a:lstStyle/>
          <a:p>
            <a:r>
              <a:rPr lang="en-GB" sz="3300" dirty="0"/>
              <a:t>Treatment</a:t>
            </a:r>
          </a:p>
        </p:txBody>
      </p:sp>
      <p:sp>
        <p:nvSpPr>
          <p:cNvPr id="3" name="Content Placeholder 2">
            <a:extLst>
              <a:ext uri="{FF2B5EF4-FFF2-40B4-BE49-F238E27FC236}">
                <a16:creationId xmlns:a16="http://schemas.microsoft.com/office/drawing/2014/main" id="{D75B237A-7C77-4D7B-9F25-6008A8BF8F2A}"/>
              </a:ext>
            </a:extLst>
          </p:cNvPr>
          <p:cNvSpPr>
            <a:spLocks noGrp="1"/>
          </p:cNvSpPr>
          <p:nvPr>
            <p:ph idx="1"/>
          </p:nvPr>
        </p:nvSpPr>
        <p:spPr/>
        <p:txBody>
          <a:bodyPr>
            <a:normAutofit/>
          </a:bodyPr>
          <a:lstStyle/>
          <a:p>
            <a:pPr marL="0" indent="0">
              <a:buNone/>
            </a:pPr>
            <a:r>
              <a:rPr lang="en-GB" sz="1800" i="1" dirty="0"/>
              <a:t>‘Bright light’ treatment </a:t>
            </a:r>
          </a:p>
          <a:p>
            <a:endParaRPr lang="en-GB" sz="1800" dirty="0"/>
          </a:p>
          <a:p>
            <a:r>
              <a:rPr lang="en-GB" sz="1800" dirty="0"/>
              <a:t>Exposure to high levels of artificial light (2500 lux for 2 hours – 10,000 lux 30 mins) each day</a:t>
            </a:r>
          </a:p>
          <a:p>
            <a:r>
              <a:rPr lang="en-GB" sz="1800" dirty="0"/>
              <a:t>Treatment typically lasts 1-3 weeks.</a:t>
            </a:r>
          </a:p>
          <a:p>
            <a:r>
              <a:rPr lang="en-GB" sz="1800" dirty="0"/>
              <a:t>Increasingly done in the morning to shift individuals into an appropriate day-night rhythm </a:t>
            </a:r>
          </a:p>
          <a:p>
            <a:endParaRPr lang="en-GB" sz="1800" dirty="0"/>
          </a:p>
          <a:p>
            <a:pPr marL="0" indent="0">
              <a:buNone/>
            </a:pPr>
            <a:r>
              <a:rPr lang="en-GB" sz="1800" i="1" dirty="0"/>
              <a:t>Note</a:t>
            </a:r>
            <a:br>
              <a:rPr lang="en-GB" sz="1800" i="1" dirty="0"/>
            </a:br>
            <a:endParaRPr lang="en-GB" sz="1800" i="1" dirty="0"/>
          </a:p>
          <a:p>
            <a:pPr marL="0" indent="0">
              <a:buNone/>
            </a:pPr>
            <a:r>
              <a:rPr lang="en-GB" sz="1800" dirty="0"/>
              <a:t>Light in homes typically measures 100 lux or less. Outside lux levels: &lt;2000 lux on rainy winter day – 10,000 lux in direct sunshine.</a:t>
            </a:r>
          </a:p>
        </p:txBody>
      </p:sp>
    </p:spTree>
    <p:extLst>
      <p:ext uri="{BB962C8B-B14F-4D97-AF65-F5344CB8AC3E}">
        <p14:creationId xmlns:p14="http://schemas.microsoft.com/office/powerpoint/2010/main" val="1910293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E1813-5B83-4B25-991C-25342BDB7ABF}"/>
              </a:ext>
            </a:extLst>
          </p:cNvPr>
          <p:cNvSpPr>
            <a:spLocks noGrp="1"/>
          </p:cNvSpPr>
          <p:nvPr>
            <p:ph type="title"/>
          </p:nvPr>
        </p:nvSpPr>
        <p:spPr/>
        <p:txBody>
          <a:bodyPr>
            <a:normAutofit/>
          </a:bodyPr>
          <a:lstStyle/>
          <a:p>
            <a:r>
              <a:rPr lang="en-GB" sz="3300" dirty="0"/>
              <a:t>Evidence is Mixed</a:t>
            </a:r>
          </a:p>
        </p:txBody>
      </p:sp>
      <p:sp>
        <p:nvSpPr>
          <p:cNvPr id="3" name="Content Placeholder 2">
            <a:extLst>
              <a:ext uri="{FF2B5EF4-FFF2-40B4-BE49-F238E27FC236}">
                <a16:creationId xmlns:a16="http://schemas.microsoft.com/office/drawing/2014/main" id="{3B385555-DAB9-4594-B307-E6714094ED5E}"/>
              </a:ext>
            </a:extLst>
          </p:cNvPr>
          <p:cNvSpPr>
            <a:spLocks noGrp="1"/>
          </p:cNvSpPr>
          <p:nvPr>
            <p:ph idx="1"/>
          </p:nvPr>
        </p:nvSpPr>
        <p:spPr/>
        <p:txBody>
          <a:bodyPr>
            <a:normAutofit lnSpcReduction="10000"/>
          </a:bodyPr>
          <a:lstStyle/>
          <a:p>
            <a:pPr marL="0" indent="0">
              <a:buNone/>
            </a:pPr>
            <a:r>
              <a:rPr lang="en-GB" dirty="0"/>
              <a:t>Sumaya et al. (2001), three conditions in a random order:</a:t>
            </a:r>
          </a:p>
          <a:p>
            <a:endParaRPr lang="en-GB" dirty="0"/>
          </a:p>
          <a:p>
            <a:pPr marL="914400" lvl="2" indent="0">
              <a:buNone/>
            </a:pPr>
            <a:r>
              <a:rPr lang="en-GB" dirty="0"/>
              <a:t>(i) A therapeutic dose of 10,000 lux for 30 minutes daily for one week	50% participants improved</a:t>
            </a:r>
          </a:p>
          <a:p>
            <a:pPr marL="914400" lvl="2" indent="0">
              <a:buNone/>
            </a:pPr>
            <a:r>
              <a:rPr lang="en-GB" dirty="0"/>
              <a:t>(ii) A non-therapeutic dose of 300 lux over the same time period (placebo)	No improvements</a:t>
            </a:r>
          </a:p>
          <a:p>
            <a:pPr marL="914400" lvl="2" indent="0">
              <a:buNone/>
            </a:pPr>
            <a:r>
              <a:rPr lang="en-GB" dirty="0"/>
              <a:t>(iii) A no-treatment period					No improvements</a:t>
            </a:r>
          </a:p>
          <a:p>
            <a:endParaRPr lang="en-GB" dirty="0"/>
          </a:p>
          <a:p>
            <a:pPr marL="0" indent="0">
              <a:buNone/>
            </a:pPr>
            <a:r>
              <a:rPr lang="en-GB" dirty="0"/>
              <a:t>Wileman et al. (2001), randomly allocated people:</a:t>
            </a:r>
          </a:p>
          <a:p>
            <a:endParaRPr lang="en-GB" dirty="0"/>
          </a:p>
          <a:p>
            <a:pPr marL="914400" lvl="2" indent="0">
              <a:buNone/>
            </a:pPr>
            <a:r>
              <a:rPr lang="en-GB" dirty="0"/>
              <a:t>(i) Active intervention – four weeks of 10,000 lux exposure</a:t>
            </a:r>
          </a:p>
          <a:p>
            <a:pPr marL="914400" lvl="2" indent="0">
              <a:buNone/>
            </a:pPr>
            <a:r>
              <a:rPr lang="en-GB" dirty="0"/>
              <a:t>(ii) Placebo – four weeks of 300 lux.</a:t>
            </a:r>
          </a:p>
          <a:p>
            <a:pPr marL="0" indent="0">
              <a:buNone/>
            </a:pPr>
            <a:endParaRPr lang="en-GB" dirty="0"/>
          </a:p>
          <a:p>
            <a:pPr marL="0" indent="0">
              <a:buNone/>
            </a:pPr>
            <a:r>
              <a:rPr lang="en-GB" dirty="0"/>
              <a:t> Immediately following treatment: </a:t>
            </a:r>
          </a:p>
          <a:p>
            <a:pPr marL="1112838" indent="-207963"/>
            <a:r>
              <a:rPr lang="en-GB" dirty="0"/>
              <a:t>30% of active treatment and 33% of placebo ‘no longer depressed’</a:t>
            </a:r>
          </a:p>
          <a:p>
            <a:pPr marL="1112838" indent="-207963"/>
            <a:r>
              <a:rPr lang="en-GB" dirty="0"/>
              <a:t>63% of active treatment and 57% of placebo showed ‘significant’ improvements</a:t>
            </a:r>
          </a:p>
        </p:txBody>
      </p:sp>
    </p:spTree>
    <p:extLst>
      <p:ext uri="{BB962C8B-B14F-4D97-AF65-F5344CB8AC3E}">
        <p14:creationId xmlns:p14="http://schemas.microsoft.com/office/powerpoint/2010/main" val="4280121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09E17-2983-4D34-88B9-685F1127C668}"/>
              </a:ext>
            </a:extLst>
          </p:cNvPr>
          <p:cNvSpPr>
            <a:spLocks noGrp="1"/>
          </p:cNvSpPr>
          <p:nvPr>
            <p:ph type="title"/>
          </p:nvPr>
        </p:nvSpPr>
        <p:spPr/>
        <p:txBody>
          <a:bodyPr>
            <a:normAutofit/>
          </a:bodyPr>
          <a:lstStyle/>
          <a:p>
            <a:r>
              <a:rPr lang="en-GB" sz="3300" dirty="0"/>
              <a:t>More Therapy …</a:t>
            </a:r>
          </a:p>
        </p:txBody>
      </p:sp>
      <p:sp>
        <p:nvSpPr>
          <p:cNvPr id="3" name="Content Placeholder 2">
            <a:extLst>
              <a:ext uri="{FF2B5EF4-FFF2-40B4-BE49-F238E27FC236}">
                <a16:creationId xmlns:a16="http://schemas.microsoft.com/office/drawing/2014/main" id="{68C642A5-350A-4590-BD96-949041E312A6}"/>
              </a:ext>
            </a:extLst>
          </p:cNvPr>
          <p:cNvSpPr>
            <a:spLocks noGrp="1"/>
          </p:cNvSpPr>
          <p:nvPr>
            <p:ph idx="1"/>
          </p:nvPr>
        </p:nvSpPr>
        <p:spPr/>
        <p:txBody>
          <a:bodyPr>
            <a:normAutofit/>
          </a:bodyPr>
          <a:lstStyle/>
          <a:p>
            <a:pPr marL="0" indent="0">
              <a:buNone/>
            </a:pPr>
            <a:r>
              <a:rPr lang="en-GB" sz="1800" i="1" dirty="0"/>
              <a:t>Serotonin</a:t>
            </a:r>
          </a:p>
          <a:p>
            <a:endParaRPr lang="en-GB" sz="1800" dirty="0"/>
          </a:p>
          <a:p>
            <a:pPr lvl="1"/>
            <a:r>
              <a:rPr lang="en-GB" sz="1800" dirty="0"/>
              <a:t>Serotonin can result in comparable outcomes to light therapy (Thaler et al. 2011) and benefit people who do not respond to light therapy (</a:t>
            </a:r>
            <a:r>
              <a:rPr lang="en-GB" sz="1800" dirty="0" err="1"/>
              <a:t>Pjerk</a:t>
            </a:r>
            <a:r>
              <a:rPr lang="en-GB" sz="1800" dirty="0"/>
              <a:t> et al. 2004)</a:t>
            </a:r>
          </a:p>
          <a:p>
            <a:pPr lvl="1"/>
            <a:endParaRPr lang="en-GB" sz="1800" dirty="0"/>
          </a:p>
          <a:p>
            <a:pPr marL="0" lvl="1" indent="0">
              <a:buNone/>
            </a:pPr>
            <a:endParaRPr lang="en-GB" sz="1800" dirty="0"/>
          </a:p>
          <a:p>
            <a:pPr marL="0" lvl="1" indent="0">
              <a:buNone/>
            </a:pPr>
            <a:r>
              <a:rPr lang="en-GB" sz="1800" i="1" dirty="0"/>
              <a:t>Psychological</a:t>
            </a:r>
          </a:p>
          <a:p>
            <a:pPr marL="0" lvl="1" indent="0">
              <a:buNone/>
            </a:pPr>
            <a:endParaRPr lang="en-GB" sz="1800" dirty="0"/>
          </a:p>
          <a:p>
            <a:pPr marL="285750" lvl="1" indent="-15875"/>
            <a:r>
              <a:rPr lang="en-GB" sz="1800" dirty="0"/>
              <a:t> Rohan et al. (2016), compared long-term outcomes following six-week CBT or light therapy:</a:t>
            </a:r>
          </a:p>
          <a:p>
            <a:pPr marL="269875" lvl="1" indent="0">
              <a:buNone/>
            </a:pPr>
            <a:endParaRPr lang="en-GB" sz="1800" dirty="0"/>
          </a:p>
          <a:p>
            <a:pPr marL="1012825" lvl="2" indent="-285750">
              <a:buFont typeface="Courier New" panose="02070309020205020404" pitchFamily="49" charset="0"/>
              <a:buChar char="o"/>
            </a:pPr>
            <a:r>
              <a:rPr lang="en-GB" sz="1800" dirty="0"/>
              <a:t>One year follow-up – equal benefit</a:t>
            </a:r>
          </a:p>
          <a:p>
            <a:pPr marL="1012825" lvl="2" indent="-285750">
              <a:buFont typeface="Courier New" panose="02070309020205020404" pitchFamily="49" charset="0"/>
              <a:buChar char="o"/>
            </a:pPr>
            <a:r>
              <a:rPr lang="en-GB" sz="1800" dirty="0"/>
              <a:t>Two-year follow-up – light therapy 5 x more likely to experience depressive episodes than CBT</a:t>
            </a:r>
          </a:p>
        </p:txBody>
      </p:sp>
    </p:spTree>
    <p:extLst>
      <p:ext uri="{BB962C8B-B14F-4D97-AF65-F5344CB8AC3E}">
        <p14:creationId xmlns:p14="http://schemas.microsoft.com/office/powerpoint/2010/main" val="4185211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TotalTime>
  <Words>651</Words>
  <Application>Microsoft Office PowerPoint</Application>
  <PresentationFormat>Widescreen</PresentationFormat>
  <Paragraphs>82</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Courier New</vt:lpstr>
      <vt:lpstr>Office Theme</vt:lpstr>
      <vt:lpstr>Seasonal Affective Disorder – Major Depressive Disorder with  Seasonal Pattern </vt:lpstr>
      <vt:lpstr>About the Disorder</vt:lpstr>
      <vt:lpstr>Mechanisms</vt:lpstr>
      <vt:lpstr>Psychobiological model</vt:lpstr>
      <vt:lpstr>Treatment</vt:lpstr>
      <vt:lpstr>Evidence is Mixed</vt:lpstr>
      <vt:lpstr>More Therapy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Bennett</dc:creator>
  <cp:lastModifiedBy>Heathcock, Clara</cp:lastModifiedBy>
  <cp:revision>12</cp:revision>
  <dcterms:created xsi:type="dcterms:W3CDTF">2020-10-01T13:08:19Z</dcterms:created>
  <dcterms:modified xsi:type="dcterms:W3CDTF">2021-03-15T10:47:58Z</dcterms:modified>
</cp:coreProperties>
</file>