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F6B32-7196-479A-984C-1CF3B3189256}" v="1" dt="2021-03-02T20:55:44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 Bennett" userId="33a34068dc46463b" providerId="LiveId" clId="{0B1F6B32-7196-479A-984C-1CF3B3189256}"/>
    <pc:docChg chg="delSld">
      <pc:chgData name="Paul Bennett" userId="33a34068dc46463b" providerId="LiveId" clId="{0B1F6B32-7196-479A-984C-1CF3B3189256}" dt="2021-03-02T20:55:50.270" v="0" actId="2696"/>
      <pc:docMkLst>
        <pc:docMk/>
      </pc:docMkLst>
      <pc:sldChg chg="del">
        <pc:chgData name="Paul Bennett" userId="33a34068dc46463b" providerId="LiveId" clId="{0B1F6B32-7196-479A-984C-1CF3B3189256}" dt="2021-03-02T20:55:50.270" v="0" actId="2696"/>
        <pc:sldMkLst>
          <pc:docMk/>
          <pc:sldMk cId="2202465282" sldId="263"/>
        </pc:sldMkLst>
      </pc:sldChg>
    </pc:docChg>
  </pc:docChgLst>
  <pc:docChgLst>
    <pc:chgData name="Bennett P.D." userId="64626ddf-f80a-42b2-9a46-b4a8fd2b9674" providerId="ADAL" clId="{B91F3A31-B864-43DD-AFFB-FE2C7D69E600}"/>
    <pc:docChg chg="undo redo custSel addSld modSld sldOrd">
      <pc:chgData name="Bennett P.D." userId="64626ddf-f80a-42b2-9a46-b4a8fd2b9674" providerId="ADAL" clId="{B91F3A31-B864-43DD-AFFB-FE2C7D69E600}" dt="2020-10-01T08:48:29.499" v="3606" actId="20577"/>
      <pc:docMkLst>
        <pc:docMk/>
      </pc:docMkLst>
      <pc:sldChg chg="modSp mod">
        <pc:chgData name="Bennett P.D." userId="64626ddf-f80a-42b2-9a46-b4a8fd2b9674" providerId="ADAL" clId="{B91F3A31-B864-43DD-AFFB-FE2C7D69E600}" dt="2020-10-01T07:58:31.276" v="929" actId="6549"/>
        <pc:sldMkLst>
          <pc:docMk/>
          <pc:sldMk cId="3824375528" sldId="261"/>
        </pc:sldMkLst>
        <pc:spChg chg="mod">
          <ac:chgData name="Bennett P.D." userId="64626ddf-f80a-42b2-9a46-b4a8fd2b9674" providerId="ADAL" clId="{B91F3A31-B864-43DD-AFFB-FE2C7D69E600}" dt="2020-09-30T14:59:27.885" v="621" actId="255"/>
          <ac:spMkLst>
            <pc:docMk/>
            <pc:sldMk cId="3824375528" sldId="261"/>
            <ac:spMk id="2" creationId="{E279707F-D3B2-4DF4-866E-761A0E6E869D}"/>
          </ac:spMkLst>
        </pc:spChg>
        <pc:spChg chg="mod">
          <ac:chgData name="Bennett P.D." userId="64626ddf-f80a-42b2-9a46-b4a8fd2b9674" providerId="ADAL" clId="{B91F3A31-B864-43DD-AFFB-FE2C7D69E600}" dt="2020-10-01T07:58:31.276" v="929" actId="6549"/>
          <ac:spMkLst>
            <pc:docMk/>
            <pc:sldMk cId="3824375528" sldId="261"/>
            <ac:spMk id="3" creationId="{2D7A4BB4-C74F-4233-8AA1-4D95CF358AF9}"/>
          </ac:spMkLst>
        </pc:spChg>
        <pc:spChg chg="mod">
          <ac:chgData name="Bennett P.D." userId="64626ddf-f80a-42b2-9a46-b4a8fd2b9674" providerId="ADAL" clId="{B91F3A31-B864-43DD-AFFB-FE2C7D69E600}" dt="2020-10-01T07:58:16.577" v="924" actId="27636"/>
          <ac:spMkLst>
            <pc:docMk/>
            <pc:sldMk cId="3824375528" sldId="261"/>
            <ac:spMk id="6" creationId="{A5BFE92F-F3DE-49F8-B9F9-24C8DFEB4A7A}"/>
          </ac:spMkLst>
        </pc:spChg>
      </pc:sldChg>
      <pc:sldChg chg="addSp delSp modSp new mod ord modClrScheme chgLayout">
        <pc:chgData name="Bennett P.D." userId="64626ddf-f80a-42b2-9a46-b4a8fd2b9674" providerId="ADAL" clId="{B91F3A31-B864-43DD-AFFB-FE2C7D69E600}" dt="2020-10-01T07:57:52.011" v="921" actId="6549"/>
        <pc:sldMkLst>
          <pc:docMk/>
          <pc:sldMk cId="3227609021" sldId="262"/>
        </pc:sldMkLst>
        <pc:spChg chg="del mod ord">
          <ac:chgData name="Bennett P.D." userId="64626ddf-f80a-42b2-9a46-b4a8fd2b9674" providerId="ADAL" clId="{B91F3A31-B864-43DD-AFFB-FE2C7D69E600}" dt="2020-09-30T15:24:19.537" v="697" actId="700"/>
          <ac:spMkLst>
            <pc:docMk/>
            <pc:sldMk cId="3227609021" sldId="262"/>
            <ac:spMk id="2" creationId="{C3902145-5DAC-4A60-A69C-B1B5F8198D87}"/>
          </ac:spMkLst>
        </pc:spChg>
        <pc:spChg chg="del">
          <ac:chgData name="Bennett P.D." userId="64626ddf-f80a-42b2-9a46-b4a8fd2b9674" providerId="ADAL" clId="{B91F3A31-B864-43DD-AFFB-FE2C7D69E600}" dt="2020-09-30T15:24:19.537" v="697" actId="700"/>
          <ac:spMkLst>
            <pc:docMk/>
            <pc:sldMk cId="3227609021" sldId="262"/>
            <ac:spMk id="3" creationId="{3E7E551F-8510-4E0A-81C7-53080214CD09}"/>
          </ac:spMkLst>
        </pc:spChg>
        <pc:spChg chg="del">
          <ac:chgData name="Bennett P.D." userId="64626ddf-f80a-42b2-9a46-b4a8fd2b9674" providerId="ADAL" clId="{B91F3A31-B864-43DD-AFFB-FE2C7D69E600}" dt="2020-09-30T15:24:19.537" v="697" actId="700"/>
          <ac:spMkLst>
            <pc:docMk/>
            <pc:sldMk cId="3227609021" sldId="262"/>
            <ac:spMk id="4" creationId="{8A221E39-E164-42C4-AE37-E0DE99238A37}"/>
          </ac:spMkLst>
        </pc:spChg>
        <pc:spChg chg="del">
          <ac:chgData name="Bennett P.D." userId="64626ddf-f80a-42b2-9a46-b4a8fd2b9674" providerId="ADAL" clId="{B91F3A31-B864-43DD-AFFB-FE2C7D69E600}" dt="2020-09-30T15:24:19.537" v="697" actId="700"/>
          <ac:spMkLst>
            <pc:docMk/>
            <pc:sldMk cId="3227609021" sldId="262"/>
            <ac:spMk id="5" creationId="{396375FE-5694-4A71-807D-D17307FFE230}"/>
          </ac:spMkLst>
        </pc:spChg>
        <pc:spChg chg="del">
          <ac:chgData name="Bennett P.D." userId="64626ddf-f80a-42b2-9a46-b4a8fd2b9674" providerId="ADAL" clId="{B91F3A31-B864-43DD-AFFB-FE2C7D69E600}" dt="2020-09-30T15:24:19.537" v="697" actId="700"/>
          <ac:spMkLst>
            <pc:docMk/>
            <pc:sldMk cId="3227609021" sldId="262"/>
            <ac:spMk id="6" creationId="{90BA93A9-E364-4C7A-AA61-025B658E23C8}"/>
          </ac:spMkLst>
        </pc:spChg>
        <pc:spChg chg="add mod ord">
          <ac:chgData name="Bennett P.D." userId="64626ddf-f80a-42b2-9a46-b4a8fd2b9674" providerId="ADAL" clId="{B91F3A31-B864-43DD-AFFB-FE2C7D69E600}" dt="2020-10-01T07:57:52.011" v="921" actId="6549"/>
          <ac:spMkLst>
            <pc:docMk/>
            <pc:sldMk cId="3227609021" sldId="262"/>
            <ac:spMk id="7" creationId="{7376A6D4-7333-46EE-97C4-30321A2577EB}"/>
          </ac:spMkLst>
        </pc:spChg>
        <pc:graphicFrameChg chg="add mod modGraphic">
          <ac:chgData name="Bennett P.D." userId="64626ddf-f80a-42b2-9a46-b4a8fd2b9674" providerId="ADAL" clId="{B91F3A31-B864-43DD-AFFB-FE2C7D69E600}" dt="2020-09-30T15:36:08.445" v="920" actId="2711"/>
          <ac:graphicFrameMkLst>
            <pc:docMk/>
            <pc:sldMk cId="3227609021" sldId="262"/>
            <ac:graphicFrameMk id="10" creationId="{77FD9A22-7C29-4F20-B4AD-E20E677BDBD3}"/>
          </ac:graphicFrameMkLst>
        </pc:graphicFrameChg>
        <pc:picChg chg="add del mod">
          <ac:chgData name="Bennett P.D." userId="64626ddf-f80a-42b2-9a46-b4a8fd2b9674" providerId="ADAL" clId="{B91F3A31-B864-43DD-AFFB-FE2C7D69E600}" dt="2020-09-30T15:25:05.669" v="705" actId="21"/>
          <ac:picMkLst>
            <pc:docMk/>
            <pc:sldMk cId="3227609021" sldId="262"/>
            <ac:picMk id="8" creationId="{342EACA6-7D7B-4961-ACA3-3AA52B03C974}"/>
          </ac:picMkLst>
        </pc:picChg>
        <pc:picChg chg="add del mod">
          <ac:chgData name="Bennett P.D." userId="64626ddf-f80a-42b2-9a46-b4a8fd2b9674" providerId="ADAL" clId="{B91F3A31-B864-43DD-AFFB-FE2C7D69E600}" dt="2020-09-30T15:30:28.370" v="799" actId="21"/>
          <ac:picMkLst>
            <pc:docMk/>
            <pc:sldMk cId="3227609021" sldId="262"/>
            <ac:picMk id="9" creationId="{CCF22AD4-79EE-44CD-B72B-FF62571B7FF7}"/>
          </ac:picMkLst>
        </pc:picChg>
      </pc:sldChg>
      <pc:sldChg chg="addSp delSp modSp new mod ord modClrScheme chgLayout">
        <pc:chgData name="Bennett P.D." userId="64626ddf-f80a-42b2-9a46-b4a8fd2b9674" providerId="ADAL" clId="{B91F3A31-B864-43DD-AFFB-FE2C7D69E600}" dt="2020-10-01T08:04:44.687" v="1561" actId="1076"/>
        <pc:sldMkLst>
          <pc:docMk/>
          <pc:sldMk cId="2202465282" sldId="263"/>
        </pc:sldMkLst>
        <pc:spChg chg="mod ord">
          <ac:chgData name="Bennett P.D." userId="64626ddf-f80a-42b2-9a46-b4a8fd2b9674" providerId="ADAL" clId="{B91F3A31-B864-43DD-AFFB-FE2C7D69E600}" dt="2020-10-01T07:59:10.647" v="931" actId="700"/>
          <ac:spMkLst>
            <pc:docMk/>
            <pc:sldMk cId="2202465282" sldId="263"/>
            <ac:spMk id="2" creationId="{B798A6AF-72C1-4D38-A308-6932401F1C23}"/>
          </ac:spMkLst>
        </pc:spChg>
        <pc:spChg chg="add del mod ord">
          <ac:chgData name="Bennett P.D." userId="64626ddf-f80a-42b2-9a46-b4a8fd2b9674" providerId="ADAL" clId="{B91F3A31-B864-43DD-AFFB-FE2C7D69E600}" dt="2020-10-01T07:59:36.239" v="937" actId="21"/>
          <ac:spMkLst>
            <pc:docMk/>
            <pc:sldMk cId="2202465282" sldId="263"/>
            <ac:spMk id="3" creationId="{517BE598-2EAB-4324-ACF8-A51507245AEE}"/>
          </ac:spMkLst>
        </pc:spChg>
        <pc:spChg chg="add mod ord">
          <ac:chgData name="Bennett P.D." userId="64626ddf-f80a-42b2-9a46-b4a8fd2b9674" providerId="ADAL" clId="{B91F3A31-B864-43DD-AFFB-FE2C7D69E600}" dt="2020-10-01T08:04:35.496" v="1560" actId="20577"/>
          <ac:spMkLst>
            <pc:docMk/>
            <pc:sldMk cId="2202465282" sldId="263"/>
            <ac:spMk id="4" creationId="{D29A4CD0-C742-409B-8246-4067761E8E97}"/>
          </ac:spMkLst>
        </pc:spChg>
        <pc:spChg chg="add del mod ord">
          <ac:chgData name="Bennett P.D." userId="64626ddf-f80a-42b2-9a46-b4a8fd2b9674" providerId="ADAL" clId="{B91F3A31-B864-43DD-AFFB-FE2C7D69E600}" dt="2020-10-01T07:59:28.809" v="935" actId="21"/>
          <ac:spMkLst>
            <pc:docMk/>
            <pc:sldMk cId="2202465282" sldId="263"/>
            <ac:spMk id="5" creationId="{86BE6D0A-BA8B-4A5E-802A-01B74CE46735}"/>
          </ac:spMkLst>
        </pc:spChg>
        <pc:spChg chg="add mod ord">
          <ac:chgData name="Bennett P.D." userId="64626ddf-f80a-42b2-9a46-b4a8fd2b9674" providerId="ADAL" clId="{B91F3A31-B864-43DD-AFFB-FE2C7D69E600}" dt="2020-10-01T08:04:18.698" v="1530" actId="255"/>
          <ac:spMkLst>
            <pc:docMk/>
            <pc:sldMk cId="2202465282" sldId="263"/>
            <ac:spMk id="8" creationId="{D2E369EC-5284-4C90-B1C9-FE768DD107B6}"/>
          </ac:spMkLst>
        </pc:spChg>
        <pc:picChg chg="add del mod">
          <ac:chgData name="Bennett P.D." userId="64626ddf-f80a-42b2-9a46-b4a8fd2b9674" providerId="ADAL" clId="{B91F3A31-B864-43DD-AFFB-FE2C7D69E600}" dt="2020-09-30T15:22:40.222" v="644" actId="478"/>
          <ac:picMkLst>
            <pc:docMk/>
            <pc:sldMk cId="2202465282" sldId="263"/>
            <ac:picMk id="3" creationId="{6822E048-150A-4253-9F4B-6C802B1A0BD4}"/>
          </ac:picMkLst>
        </pc:picChg>
        <pc:picChg chg="add del mod">
          <ac:chgData name="Bennett P.D." userId="64626ddf-f80a-42b2-9a46-b4a8fd2b9674" providerId="ADAL" clId="{B91F3A31-B864-43DD-AFFB-FE2C7D69E600}" dt="2020-09-30T15:27:42.928" v="782" actId="21"/>
          <ac:picMkLst>
            <pc:docMk/>
            <pc:sldMk cId="2202465282" sldId="263"/>
            <ac:picMk id="4" creationId="{E5308CFC-02F2-4D56-9558-615A01EDFFBD}"/>
          </ac:picMkLst>
        </pc:picChg>
        <pc:picChg chg="add del mod">
          <ac:chgData name="Bennett P.D." userId="64626ddf-f80a-42b2-9a46-b4a8fd2b9674" providerId="ADAL" clId="{B91F3A31-B864-43DD-AFFB-FE2C7D69E600}" dt="2020-09-30T15:27:55.640" v="784" actId="21"/>
          <ac:picMkLst>
            <pc:docMk/>
            <pc:sldMk cId="2202465282" sldId="263"/>
            <ac:picMk id="5" creationId="{62CCC08E-F7CD-4EED-A6B5-F83F5BDD70CE}"/>
          </ac:picMkLst>
        </pc:picChg>
        <pc:picChg chg="add del mod">
          <ac:chgData name="Bennett P.D." userId="64626ddf-f80a-42b2-9a46-b4a8fd2b9674" providerId="ADAL" clId="{B91F3A31-B864-43DD-AFFB-FE2C7D69E600}" dt="2020-10-01T07:59:05.168" v="930" actId="21"/>
          <ac:picMkLst>
            <pc:docMk/>
            <pc:sldMk cId="2202465282" sldId="263"/>
            <ac:picMk id="6" creationId="{A2497A84-0CAA-4822-A606-8F790AB2B3E7}"/>
          </ac:picMkLst>
        </pc:picChg>
        <pc:picChg chg="add mod">
          <ac:chgData name="Bennett P.D." userId="64626ddf-f80a-42b2-9a46-b4a8fd2b9674" providerId="ADAL" clId="{B91F3A31-B864-43DD-AFFB-FE2C7D69E600}" dt="2020-10-01T08:04:44.687" v="1561" actId="1076"/>
          <ac:picMkLst>
            <pc:docMk/>
            <pc:sldMk cId="2202465282" sldId="263"/>
            <ac:picMk id="7" creationId="{CD05B02E-2061-4A39-83D0-C1422B15B260}"/>
          </ac:picMkLst>
        </pc:picChg>
      </pc:sldChg>
      <pc:sldChg chg="addSp modSp new mod modClrScheme chgLayout">
        <pc:chgData name="Bennett P.D." userId="64626ddf-f80a-42b2-9a46-b4a8fd2b9674" providerId="ADAL" clId="{B91F3A31-B864-43DD-AFFB-FE2C7D69E600}" dt="2020-10-01T08:33:55.133" v="2848" actId="20577"/>
        <pc:sldMkLst>
          <pc:docMk/>
          <pc:sldMk cId="917285214" sldId="264"/>
        </pc:sldMkLst>
        <pc:spChg chg="mod ord">
          <ac:chgData name="Bennett P.D." userId="64626ddf-f80a-42b2-9a46-b4a8fd2b9674" providerId="ADAL" clId="{B91F3A31-B864-43DD-AFFB-FE2C7D69E600}" dt="2020-10-01T08:05:29.255" v="1577" actId="700"/>
          <ac:spMkLst>
            <pc:docMk/>
            <pc:sldMk cId="917285214" sldId="264"/>
            <ac:spMk id="2" creationId="{B925E855-5380-4B9D-BEFD-D52AF8EC1593}"/>
          </ac:spMkLst>
        </pc:spChg>
        <pc:spChg chg="add mod ord">
          <ac:chgData name="Bennett P.D." userId="64626ddf-f80a-42b2-9a46-b4a8fd2b9674" providerId="ADAL" clId="{B91F3A31-B864-43DD-AFFB-FE2C7D69E600}" dt="2020-10-01T08:33:55.133" v="2848" actId="20577"/>
          <ac:spMkLst>
            <pc:docMk/>
            <pc:sldMk cId="917285214" sldId="264"/>
            <ac:spMk id="3" creationId="{F82DFF11-73C1-441D-B402-0C5BC6DCA021}"/>
          </ac:spMkLst>
        </pc:spChg>
      </pc:sldChg>
      <pc:sldChg chg="modSp new mod">
        <pc:chgData name="Bennett P.D." userId="64626ddf-f80a-42b2-9a46-b4a8fd2b9674" providerId="ADAL" clId="{B91F3A31-B864-43DD-AFFB-FE2C7D69E600}" dt="2020-10-01T08:36:12.857" v="2998" actId="20577"/>
        <pc:sldMkLst>
          <pc:docMk/>
          <pc:sldMk cId="3397429288" sldId="265"/>
        </pc:sldMkLst>
        <pc:spChg chg="mod">
          <ac:chgData name="Bennett P.D." userId="64626ddf-f80a-42b2-9a46-b4a8fd2b9674" providerId="ADAL" clId="{B91F3A31-B864-43DD-AFFB-FE2C7D69E600}" dt="2020-10-01T08:34:12.666" v="2878" actId="20577"/>
          <ac:spMkLst>
            <pc:docMk/>
            <pc:sldMk cId="3397429288" sldId="265"/>
            <ac:spMk id="2" creationId="{D4BCC511-1D3F-4565-B0BD-CA165F7FB246}"/>
          </ac:spMkLst>
        </pc:spChg>
        <pc:spChg chg="mod">
          <ac:chgData name="Bennett P.D." userId="64626ddf-f80a-42b2-9a46-b4a8fd2b9674" providerId="ADAL" clId="{B91F3A31-B864-43DD-AFFB-FE2C7D69E600}" dt="2020-10-01T08:36:12.857" v="2998" actId="20577"/>
          <ac:spMkLst>
            <pc:docMk/>
            <pc:sldMk cId="3397429288" sldId="265"/>
            <ac:spMk id="3" creationId="{BDEDCBE6-F204-43E9-A7A7-0F0F290AF08E}"/>
          </ac:spMkLst>
        </pc:spChg>
      </pc:sldChg>
      <pc:sldChg chg="addSp modSp new mod modClrScheme chgLayout">
        <pc:chgData name="Bennett P.D." userId="64626ddf-f80a-42b2-9a46-b4a8fd2b9674" providerId="ADAL" clId="{B91F3A31-B864-43DD-AFFB-FE2C7D69E600}" dt="2020-10-01T08:48:29.499" v="3606" actId="20577"/>
        <pc:sldMkLst>
          <pc:docMk/>
          <pc:sldMk cId="1380263847" sldId="266"/>
        </pc:sldMkLst>
        <pc:spChg chg="mod ord">
          <ac:chgData name="Bennett P.D." userId="64626ddf-f80a-42b2-9a46-b4a8fd2b9674" providerId="ADAL" clId="{B91F3A31-B864-43DD-AFFB-FE2C7D69E600}" dt="2020-10-01T08:41:08.005" v="3254" actId="700"/>
          <ac:spMkLst>
            <pc:docMk/>
            <pc:sldMk cId="1380263847" sldId="266"/>
            <ac:spMk id="2" creationId="{B21F4B89-EB6C-4662-95C2-CA6827C4650C}"/>
          </ac:spMkLst>
        </pc:spChg>
        <pc:spChg chg="mod ord">
          <ac:chgData name="Bennett P.D." userId="64626ddf-f80a-42b2-9a46-b4a8fd2b9674" providerId="ADAL" clId="{B91F3A31-B864-43DD-AFFB-FE2C7D69E600}" dt="2020-10-01T08:45:11.991" v="3447" actId="20577"/>
          <ac:spMkLst>
            <pc:docMk/>
            <pc:sldMk cId="1380263847" sldId="266"/>
            <ac:spMk id="3" creationId="{2AAD555E-7C2C-48CA-B185-3CA465EBB3E6}"/>
          </ac:spMkLst>
        </pc:spChg>
        <pc:spChg chg="add mod ord">
          <ac:chgData name="Bennett P.D." userId="64626ddf-f80a-42b2-9a46-b4a8fd2b9674" providerId="ADAL" clId="{B91F3A31-B864-43DD-AFFB-FE2C7D69E600}" dt="2020-10-01T08:41:40.193" v="3269" actId="255"/>
          <ac:spMkLst>
            <pc:docMk/>
            <pc:sldMk cId="1380263847" sldId="266"/>
            <ac:spMk id="4" creationId="{62F1DA42-B86E-4C6C-B61E-3E7DC842FF62}"/>
          </ac:spMkLst>
        </pc:spChg>
        <pc:spChg chg="add mod ord">
          <ac:chgData name="Bennett P.D." userId="64626ddf-f80a-42b2-9a46-b4a8fd2b9674" providerId="ADAL" clId="{B91F3A31-B864-43DD-AFFB-FE2C7D69E600}" dt="2020-10-01T08:42:27.184" v="3304" actId="1076"/>
          <ac:spMkLst>
            <pc:docMk/>
            <pc:sldMk cId="1380263847" sldId="266"/>
            <ac:spMk id="5" creationId="{4C001399-4A62-4738-B24A-FED6756F143B}"/>
          </ac:spMkLst>
        </pc:spChg>
        <pc:spChg chg="add mod ord">
          <ac:chgData name="Bennett P.D." userId="64626ddf-f80a-42b2-9a46-b4a8fd2b9674" providerId="ADAL" clId="{B91F3A31-B864-43DD-AFFB-FE2C7D69E600}" dt="2020-10-01T08:48:29.499" v="3606" actId="20577"/>
          <ac:spMkLst>
            <pc:docMk/>
            <pc:sldMk cId="1380263847" sldId="266"/>
            <ac:spMk id="6" creationId="{4399EB34-E3CC-451D-B4A9-7E2E8E2641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71FFF-622C-45EB-B1B0-C1F0FFB862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DAC1-A1B5-4BA3-BBA3-50D04E1E4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0A7A6-AA3B-49EF-89E6-4AA1923CC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67424-0CF8-4BFB-BDE6-9B340644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07847-9DD7-4128-8E0C-FF49997C2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777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FC914-303A-487F-AC78-4BEA86BA5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0EF851-0FEE-4A44-9FD3-BD28AF048E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D53E6-E60B-489E-AFB3-08567011A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B2D20-3A76-48DF-81D4-D97CD883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ADB9E-0411-4C42-8FFE-BCA1D1F10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72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DAD5D6-DFA8-4D3B-9639-FE58425ECF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0D4226-5541-4CE1-8E34-24837DB7B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62762-C66B-4529-9FA6-E06443DA7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BA0A4-663A-4E3C-8C1A-2EA651342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18A9F-DB46-4899-86D8-E6147DD29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657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95FE9-75EA-481F-81BB-6FA1D36AB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FEFA5-B9A0-455C-8377-A96975076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EB322-1F14-4036-84A6-99A9D892D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AB8AB-84C3-43D5-B7B8-642152E17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BC83E-A4FE-426C-A35B-7AFDB64F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0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4F923-0E2F-4F57-ABDE-CFBD3691D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3A011-8377-4ED9-A460-C581E92B1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B357E-5ED1-4A1A-828D-87E577551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A7A7-1932-42E1-97ED-B66191C08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7450E-6699-4D94-A1E4-4DD3D04E0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99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D9DAF-CC20-47FF-BBAC-EE88E7A4A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AB3CB-4A22-4100-8BDF-2E1DB91086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AB87DB-44B5-466B-808C-A8FC6F9E2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68603-DF68-4A3F-B83C-B48A9B3A6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FA69E-83AE-4BD5-B640-44B210F57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FC6E4-D09D-421F-920B-37F02A504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652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16485-7C2C-4593-A091-0CDD65B85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0BD39-67B4-4451-B3A0-24BB20DCE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93DE2-18AE-4477-BD6E-35FC9E9AE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A68A9-95DE-4BF1-A4F8-999CF99A20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1F22E-9AC6-454A-BF52-4798437BB4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2DF638-3F7F-46FE-A249-5DDC5B125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1BA1CA-AD0B-428A-9163-92F60607D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EC4592-0AEE-4F0E-8EFA-D7B0BE596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45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79D40-F13B-41A8-BD99-2618B4852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575FEE-E2BD-4BF2-879B-C082450AD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BD44A1-F2D4-4032-BA8F-292CE9F7D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2036CB-FDEE-4410-98E3-028B12CA1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96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755F82-0013-451F-AD64-2E208C5F1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295E6C-47C4-49A5-AC31-A407D085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14FA4-4B93-4BC2-AECE-CB57753EB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00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D6AA0-4813-49F0-92B9-99AD1FE96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FC092-2B1E-44C7-8C2F-5258B2256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91EEC-F119-4411-840B-7DFE81457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A417CF-431D-49EF-A721-1B933B18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F7843-03C0-4D95-973C-95A0DEF7D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D2E3F4-B918-47A9-916B-4CC00341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938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BFC1-088D-4A72-8BE2-F0800161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3E7D27-1B51-4306-B3A5-CF016C74B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C6506E-ABDF-4C25-9318-754A5D7C4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4A8DB-EC7B-4B71-A737-E8B64A78D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4AEC9-2D9C-4A27-96CE-C674344F0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27E9-91DB-41D7-B46A-6ABEADB2B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49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C70F09-FD95-4567-B2C7-E986AE85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5D0254-3197-4267-B313-1DB61D8C9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E686C-FBAA-476D-B3E2-023B03825E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DBD83-5262-453C-A6AB-F85200ADE609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F82EB-81AC-486A-A080-0C8C584B05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441AB-43D3-4BCE-B8EA-8A69243C1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4A479-F4EB-4DD3-A5FB-9A69D4391655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61472E-3ECD-41CE-B78B-0D602E0A159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64" y="0"/>
            <a:ext cx="1545071" cy="153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9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A0D90-977A-4700-AA0D-FB6B00E44A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Major Depressive Disorder</a:t>
            </a:r>
          </a:p>
        </p:txBody>
      </p:sp>
    </p:spTree>
    <p:extLst>
      <p:ext uri="{BB962C8B-B14F-4D97-AF65-F5344CB8AC3E}">
        <p14:creationId xmlns:p14="http://schemas.microsoft.com/office/powerpoint/2010/main" val="670879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CC511-1D3F-4565-B0BD-CA165F7FB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Depression: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DCBE6-F204-43E9-A7A7-0F0F290AF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Beck’s treatment approach:</a:t>
            </a:r>
          </a:p>
          <a:p>
            <a:endParaRPr lang="en-GB" sz="1800" dirty="0"/>
          </a:p>
          <a:p>
            <a:pPr lvl="2"/>
            <a:r>
              <a:rPr lang="en-GB" sz="1800" i="1" dirty="0"/>
              <a:t>Education phase: </a:t>
            </a:r>
            <a:r>
              <a:rPr lang="en-GB" sz="1800" dirty="0"/>
              <a:t>individual learns the relationships between cognitions, emotions and behaviour</a:t>
            </a:r>
          </a:p>
          <a:p>
            <a:pPr lvl="2"/>
            <a:endParaRPr lang="en-GB" sz="1800" dirty="0"/>
          </a:p>
          <a:p>
            <a:pPr lvl="2"/>
            <a:r>
              <a:rPr lang="en-GB" sz="1800" i="1" dirty="0"/>
              <a:t>Behavioural activation and pleasant event scheduling: </a:t>
            </a:r>
            <a:r>
              <a:rPr lang="en-GB" sz="1800" dirty="0"/>
              <a:t>increase physiological arousal and engagement in functional, social and other rewarding activities</a:t>
            </a:r>
          </a:p>
          <a:p>
            <a:pPr lvl="2"/>
            <a:endParaRPr lang="en-GB" sz="1800" dirty="0"/>
          </a:p>
          <a:p>
            <a:pPr lvl="2"/>
            <a:r>
              <a:rPr lang="en-GB" sz="1800" i="1" dirty="0"/>
              <a:t>Cognitive rehearsal through Socratic dialogue: </a:t>
            </a:r>
            <a:r>
              <a:rPr lang="en-GB" sz="1800" dirty="0"/>
              <a:t>prepare participants to cope with behavioural hypothesis testing or other situations that have previously been problematic</a:t>
            </a:r>
          </a:p>
          <a:p>
            <a:pPr lvl="2"/>
            <a:endParaRPr lang="en-GB" sz="1800" dirty="0"/>
          </a:p>
          <a:p>
            <a:pPr lvl="2"/>
            <a:r>
              <a:rPr lang="en-GB" sz="1800" i="1" dirty="0"/>
              <a:t>Behavioural hypothesis testing: </a:t>
            </a:r>
            <a:r>
              <a:rPr lang="en-GB" sz="1800" dirty="0"/>
              <a:t>individual deliberately tests the validity of their negative assumptions, in the hope of disproving them</a:t>
            </a:r>
          </a:p>
        </p:txBody>
      </p:sp>
    </p:spTree>
    <p:extLst>
      <p:ext uri="{BB962C8B-B14F-4D97-AF65-F5344CB8AC3E}">
        <p14:creationId xmlns:p14="http://schemas.microsoft.com/office/powerpoint/2010/main" val="3397429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F4B89-EB6C-4662-95C2-CA6827C46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Outcomes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F1DA42-B86E-4C6C-B61E-3E7DC842FF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0" i="1" dirty="0"/>
              <a:t>Short-term outcomes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D555E-7C2C-48CA-B185-3CA465EBB3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1800" dirty="0"/>
              <a:t>Elkin et al. (1989):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Remission rates @ end of therapy (16/52)</a:t>
            </a:r>
          </a:p>
          <a:p>
            <a:endParaRPr lang="en-GB" sz="1800" dirty="0"/>
          </a:p>
          <a:p>
            <a:pPr marL="457200" lvl="1" indent="0">
              <a:buNone/>
            </a:pPr>
            <a:r>
              <a:rPr lang="en-GB" sz="1800" dirty="0"/>
              <a:t>Cognitive therapy (Beck)		51%</a:t>
            </a:r>
          </a:p>
          <a:p>
            <a:pPr marL="457200" lvl="1" indent="0">
              <a:buNone/>
            </a:pPr>
            <a:r>
              <a:rPr lang="en-GB" sz="1800" dirty="0"/>
              <a:t>Interpersonal therapy		55%</a:t>
            </a:r>
          </a:p>
          <a:p>
            <a:pPr marL="457200" lvl="1" indent="0">
              <a:buNone/>
            </a:pPr>
            <a:r>
              <a:rPr lang="en-GB" sz="1800" dirty="0"/>
              <a:t>Tricyclic			57%</a:t>
            </a:r>
          </a:p>
          <a:p>
            <a:pPr marL="457200" lvl="1" indent="0">
              <a:buNone/>
            </a:pPr>
            <a:r>
              <a:rPr lang="en-GB" sz="1800" dirty="0"/>
              <a:t>Drug placebo			29%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01399-4A62-4738-B24A-FED6756F14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44693"/>
            <a:ext cx="5183188" cy="448426"/>
          </a:xfrm>
        </p:spPr>
        <p:txBody>
          <a:bodyPr>
            <a:normAutofit/>
          </a:bodyPr>
          <a:lstStyle/>
          <a:p>
            <a:r>
              <a:rPr lang="en-GB" sz="1800" b="0" i="1" dirty="0"/>
              <a:t>Long-term outcomes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99EB34-E3CC-451D-B4A9-7E2E8E264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4" y="2155783"/>
            <a:ext cx="5183188" cy="368458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Hollon et al. (2005):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i="1" dirty="0"/>
              <a:t>Relapse rates in year following successful treatment</a:t>
            </a:r>
          </a:p>
          <a:p>
            <a:pPr marL="457200" lvl="1" indent="0">
              <a:buNone/>
            </a:pPr>
            <a:endParaRPr lang="en-GB" sz="1400" dirty="0"/>
          </a:p>
          <a:p>
            <a:pPr marL="457200" lvl="1" indent="0">
              <a:buNone/>
            </a:pPr>
            <a:r>
              <a:rPr lang="en-GB" sz="1400" dirty="0"/>
              <a:t>Cognitive therapy		                       31%</a:t>
            </a:r>
          </a:p>
          <a:p>
            <a:pPr marL="457200" lvl="1" indent="0">
              <a:buNone/>
            </a:pPr>
            <a:r>
              <a:rPr lang="en-GB" sz="1400" dirty="0"/>
              <a:t>Drug therapy/placebo		76%</a:t>
            </a:r>
          </a:p>
          <a:p>
            <a:pPr lvl="1"/>
            <a:endParaRPr lang="en-GB" sz="1400" dirty="0"/>
          </a:p>
          <a:p>
            <a:pPr lvl="1"/>
            <a:endParaRPr lang="en-GB" sz="1400" dirty="0"/>
          </a:p>
          <a:p>
            <a:pPr marL="0" indent="0">
              <a:buNone/>
            </a:pPr>
            <a:r>
              <a:rPr lang="en-GB" sz="1400" dirty="0"/>
              <a:t>Kuyken et al. (2016):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i="1" dirty="0"/>
              <a:t>Meta-analysis of mindfulness to prevent relapse</a:t>
            </a:r>
          </a:p>
          <a:p>
            <a:pPr marL="0" indent="0">
              <a:buNone/>
            </a:pPr>
            <a:endParaRPr lang="en-GB" sz="1400" dirty="0"/>
          </a:p>
          <a:p>
            <a:pPr lvl="1"/>
            <a:r>
              <a:rPr lang="en-GB" sz="1400" dirty="0"/>
              <a:t>20% reduction in risk of relapse</a:t>
            </a:r>
          </a:p>
        </p:txBody>
      </p:sp>
    </p:spTree>
    <p:extLst>
      <p:ext uri="{BB962C8B-B14F-4D97-AF65-F5344CB8AC3E}">
        <p14:creationId xmlns:p14="http://schemas.microsoft.com/office/powerpoint/2010/main" val="138026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E0715-6DDF-401F-89DA-781C6DD6C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 Diagnostic Criteria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D0E75-8C96-400F-92C1-24410A1B9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4900" dirty="0"/>
              <a:t>Five or more of following over two-week period, with one of either depressed mood and loss of interest:</a:t>
            </a:r>
          </a:p>
          <a:p>
            <a:endParaRPr lang="en-GB" sz="4900" dirty="0"/>
          </a:p>
          <a:p>
            <a:pPr lvl="2">
              <a:lnSpc>
                <a:spcPct val="150000"/>
              </a:lnSpc>
            </a:pPr>
            <a:r>
              <a:rPr lang="en-GB" sz="4900" dirty="0"/>
              <a:t>Depressed mood most of the day, and nearly every day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Markedly diminished interest or pleasure in all, or almost all, activities most of the day, and nearly every day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Significant weight loss in the absence of dieting, or weight gain (or decreased or increased appetite nearly every day)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Slowing down of thought processes and reduction in physical movement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Fatigue or loss of energy nearly every day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Feelings of worthlessness, or excessive or inappropriate guilt nearly every day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Diminished ability to think or concentrate, or indecisiveness, nearly every day</a:t>
            </a:r>
          </a:p>
          <a:p>
            <a:pPr lvl="2">
              <a:lnSpc>
                <a:spcPct val="150000"/>
              </a:lnSpc>
            </a:pPr>
            <a:r>
              <a:rPr lang="en-GB" sz="4900" dirty="0"/>
              <a:t>Recurrent thoughts of death or suicidal ideation without a specific plan, or a suicide attempt or specific plan to commit suicide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11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4A5D8-4B7F-4B0B-BAC2-46496A795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300" dirty="0"/>
              <a:t>Mechanisms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B3066-4B9D-4FA4-BA5D-F970F87FB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/>
              <a:t>Neurotransmitters</a:t>
            </a:r>
          </a:p>
          <a:p>
            <a:endParaRPr lang="en-GB" dirty="0"/>
          </a:p>
          <a:p>
            <a:pPr lvl="1"/>
            <a:r>
              <a:rPr lang="en-GB" dirty="0"/>
              <a:t>Rampello et al. (2000): </a:t>
            </a:r>
          </a:p>
          <a:p>
            <a:pPr lvl="1"/>
            <a:endParaRPr lang="en-GB" dirty="0"/>
          </a:p>
          <a:p>
            <a:pPr lvl="2"/>
            <a:r>
              <a:rPr lang="en-GB" dirty="0"/>
              <a:t>Disruption of a number of neurotransmitters – serotonin, norepinephrine, dopamine and acetylcholine</a:t>
            </a:r>
          </a:p>
          <a:p>
            <a:pPr lvl="2"/>
            <a:r>
              <a:rPr lang="en-GB" dirty="0"/>
              <a:t>Serotonin levels may be key, and influence other neurotransmitter levels</a:t>
            </a:r>
          </a:p>
          <a:p>
            <a:pPr lvl="2"/>
            <a:r>
              <a:rPr lang="en-GB" dirty="0"/>
              <a:t>‘Type’ of depression may be consequence of ‘type’ of neurotransmitter deficits:	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dirty="0"/>
              <a:t>Low dopamine – low motivation and psychomotor retardation 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dirty="0"/>
              <a:t>Low serotonin – anxious depression</a:t>
            </a:r>
          </a:p>
          <a:p>
            <a:pPr lvl="2"/>
            <a:r>
              <a:rPr lang="en-GB" dirty="0"/>
              <a:t>inflammatory cytokine-associated depression may result from inflammatory processes disrupting serotonin (and therefore other NTs’) levels</a:t>
            </a:r>
          </a:p>
          <a:p>
            <a:pPr marL="0" indent="0">
              <a:buNone/>
            </a:pPr>
            <a:r>
              <a:rPr lang="en-GB" i="1" dirty="0"/>
              <a:t>Brain areas</a:t>
            </a:r>
          </a:p>
          <a:p>
            <a:endParaRPr lang="en-GB" dirty="0"/>
          </a:p>
          <a:p>
            <a:pPr lvl="1"/>
            <a:r>
              <a:rPr lang="en-GB" dirty="0"/>
              <a:t>Limbic system – in particular the prefrontal cortex, amygdala and hippocampus</a:t>
            </a:r>
          </a:p>
        </p:txBody>
      </p:sp>
    </p:spTree>
    <p:extLst>
      <p:ext uri="{BB962C8B-B14F-4D97-AF65-F5344CB8AC3E}">
        <p14:creationId xmlns:p14="http://schemas.microsoft.com/office/powerpoint/2010/main" val="225897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648B1-4D28-45AC-8B39-7E98D29CA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Genes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2127D-5361-4316-AB04-7C4DAF49EE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0" i="1" dirty="0"/>
              <a:t>Twin studies evidence</a:t>
            </a:r>
          </a:p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CC205-CD0C-471F-BD5E-82D8A57E6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13527"/>
            <a:ext cx="5157787" cy="3684588"/>
          </a:xfrm>
        </p:spPr>
        <p:txBody>
          <a:bodyPr>
            <a:normAutofit/>
          </a:bodyPr>
          <a:lstStyle/>
          <a:p>
            <a:endParaRPr lang="en-GB" sz="1600" dirty="0"/>
          </a:p>
          <a:p>
            <a:pPr marL="0" indent="0">
              <a:buNone/>
            </a:pPr>
            <a:r>
              <a:rPr lang="en-GB" sz="1800" dirty="0"/>
              <a:t>McGuffin et al. (1996):</a:t>
            </a:r>
          </a:p>
          <a:p>
            <a:endParaRPr lang="en-GB" sz="1800" dirty="0"/>
          </a:p>
          <a:p>
            <a:pPr lvl="1"/>
            <a:r>
              <a:rPr lang="en-GB" sz="1800" dirty="0"/>
              <a:t>MZ twins concordance rate – 46% </a:t>
            </a:r>
          </a:p>
          <a:p>
            <a:pPr lvl="1"/>
            <a:r>
              <a:rPr lang="en-GB" sz="1800" dirty="0"/>
              <a:t>DZ twins concordance rate – 20%.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885662-8AB6-41C1-AD8D-5923500132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52174"/>
          </a:xfrm>
        </p:spPr>
        <p:txBody>
          <a:bodyPr>
            <a:normAutofit/>
          </a:bodyPr>
          <a:lstStyle/>
          <a:p>
            <a:r>
              <a:rPr lang="en-GB" sz="1800" b="0" i="1" dirty="0"/>
              <a:t>Gene studies evidence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2E3095-3497-4E54-B7CE-3A5544B96F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2505075"/>
            <a:ext cx="518318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Genes involved: </a:t>
            </a:r>
          </a:p>
          <a:p>
            <a:endParaRPr lang="en-GB" sz="1800" dirty="0"/>
          </a:p>
          <a:p>
            <a:r>
              <a:rPr lang="en-GB" sz="1800" dirty="0"/>
              <a:t>Influence synthesis of serotonin from tryptophan and transmission of serotonin at the synapse (5-HTTLPR and SLC6A4)</a:t>
            </a:r>
          </a:p>
          <a:p>
            <a:r>
              <a:rPr lang="en-GB" sz="1800" dirty="0"/>
              <a:t>Dopamine transmission (DAT1 and DAT4)</a:t>
            </a:r>
          </a:p>
          <a:p>
            <a:r>
              <a:rPr lang="en-GB" sz="1800" dirty="0"/>
              <a:t>May also influence effectiveness of medication such as SSRIs (Tsai et al. 2009)</a:t>
            </a:r>
          </a:p>
        </p:txBody>
      </p:sp>
    </p:spTree>
    <p:extLst>
      <p:ext uri="{BB962C8B-B14F-4D97-AF65-F5344CB8AC3E}">
        <p14:creationId xmlns:p14="http://schemas.microsoft.com/office/powerpoint/2010/main" val="1815516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C391C5-5070-4E03-AB56-195B169B1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Socio-cultural Factors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1E4DD78-2D6B-4690-9394-016C98D2855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900" i="1" dirty="0"/>
              <a:t>Distal contributors</a:t>
            </a:r>
          </a:p>
          <a:p>
            <a:pPr marL="0" indent="0">
              <a:buNone/>
            </a:pPr>
            <a:endParaRPr lang="en-GB" sz="1900" dirty="0"/>
          </a:p>
          <a:p>
            <a:pPr marL="0" indent="0">
              <a:buNone/>
            </a:pPr>
            <a:r>
              <a:rPr lang="en-GB" sz="1900" dirty="0"/>
              <a:t>MacMillan et al. (2001):</a:t>
            </a:r>
          </a:p>
          <a:p>
            <a:pPr lvl="1"/>
            <a:r>
              <a:rPr lang="en-GB" sz="1900" dirty="0"/>
              <a:t>Childhood abuse and neglect strongly predictive</a:t>
            </a:r>
          </a:p>
          <a:p>
            <a:pPr lvl="1"/>
            <a:r>
              <a:rPr lang="en-GB" sz="1900" dirty="0"/>
              <a:t>Rates of depression 3-4 x greater among individuals abused as a child</a:t>
            </a:r>
          </a:p>
          <a:p>
            <a:pPr lvl="1"/>
            <a:endParaRPr lang="en-GB" sz="1900" dirty="0"/>
          </a:p>
          <a:p>
            <a:pPr marL="0" indent="0">
              <a:buNone/>
            </a:pPr>
            <a:r>
              <a:rPr lang="en-GB" sz="1900" dirty="0"/>
              <a:t>Gibb et al. (2001):</a:t>
            </a:r>
          </a:p>
          <a:p>
            <a:pPr lvl="1"/>
            <a:r>
              <a:rPr lang="en-GB" sz="1900" dirty="0"/>
              <a:t>Link with emotional abuse consistently stronger than with sexual or physical abuse</a:t>
            </a:r>
          </a:p>
          <a:p>
            <a:pPr lvl="1"/>
            <a:r>
              <a:rPr lang="en-GB" sz="1900" dirty="0"/>
              <a:t>Links with childhood experiences probably mediated via processes such as negative self-schema and attachment difficulties (e.g. Van Assche et al. 2019)</a:t>
            </a:r>
          </a:p>
          <a:p>
            <a:pPr lvl="1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08CD57C-B37D-4EAA-92F2-A1E13ADC15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Proximal factors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Range of stressors, including:</a:t>
            </a:r>
          </a:p>
          <a:p>
            <a:pPr lvl="1"/>
            <a:r>
              <a:rPr lang="en-GB" sz="1800" dirty="0"/>
              <a:t>Economic stress</a:t>
            </a:r>
          </a:p>
          <a:p>
            <a:pPr lvl="1"/>
            <a:r>
              <a:rPr lang="en-GB" sz="1800" dirty="0"/>
              <a:t>Poor social and/or marital relationships</a:t>
            </a:r>
          </a:p>
          <a:p>
            <a:pPr lvl="1"/>
            <a:r>
              <a:rPr lang="en-GB" sz="1800" dirty="0"/>
              <a:t>Membership of societal minorities</a:t>
            </a:r>
          </a:p>
          <a:p>
            <a:pPr lvl="1"/>
            <a:r>
              <a:rPr lang="en-GB" sz="1800" dirty="0"/>
              <a:t>Ill-health</a:t>
            </a:r>
          </a:p>
          <a:p>
            <a:pPr lvl="1"/>
            <a:r>
              <a:rPr lang="en-GB" sz="1800" dirty="0"/>
              <a:t>Abusive relationships</a:t>
            </a:r>
          </a:p>
          <a:p>
            <a:pPr lvl="1"/>
            <a:r>
              <a:rPr lang="en-GB" sz="1800" dirty="0"/>
              <a:t>Poor housing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lvl="1" indent="0">
              <a:buNone/>
            </a:pPr>
            <a:r>
              <a:rPr lang="en-GB" sz="1800" dirty="0"/>
              <a:t>Higher rates in women may reflect factors including more ‘work-home spillover’ and lower-status jobs </a:t>
            </a:r>
          </a:p>
        </p:txBody>
      </p:sp>
    </p:spTree>
    <p:extLst>
      <p:ext uri="{BB962C8B-B14F-4D97-AF65-F5344CB8AC3E}">
        <p14:creationId xmlns:p14="http://schemas.microsoft.com/office/powerpoint/2010/main" val="333125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9707F-D3B2-4DF4-866E-761A0E6E8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Early Psychological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A4BB4-C74F-4233-8AA1-4D95CF358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Psychoanalytic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dirty="0"/>
              <a:t>Freud (1917), depression results from:</a:t>
            </a:r>
          </a:p>
          <a:p>
            <a:pPr marL="1158875" lvl="3" indent="-222250"/>
            <a:r>
              <a:rPr lang="en-GB" dirty="0"/>
              <a:t>A symbolic loss – loss of love or esteem of important other(s)</a:t>
            </a:r>
          </a:p>
          <a:p>
            <a:pPr marL="1158875" lvl="3" indent="-222250"/>
            <a:r>
              <a:rPr lang="en-GB" dirty="0"/>
              <a:t>Introjection of feelings of anger towards this external person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Behavioural</a:t>
            </a:r>
          </a:p>
          <a:p>
            <a:pPr marL="0" indent="0">
              <a:buNone/>
            </a:pPr>
            <a:r>
              <a:rPr lang="en-GB" sz="1800" dirty="0"/>
              <a:t> </a:t>
            </a:r>
          </a:p>
          <a:p>
            <a:pPr marL="0" indent="0">
              <a:buNone/>
            </a:pPr>
            <a:r>
              <a:rPr lang="en-GB" sz="1800" dirty="0"/>
              <a:t>Lewinsohn et al. (1979):</a:t>
            </a:r>
          </a:p>
          <a:p>
            <a:pPr lvl="2"/>
            <a:r>
              <a:rPr lang="en-GB" sz="1800" dirty="0"/>
              <a:t>Operant conditioning model </a:t>
            </a:r>
          </a:p>
          <a:p>
            <a:pPr lvl="2"/>
            <a:r>
              <a:rPr lang="en-GB" sz="1800" dirty="0"/>
              <a:t>The result of low levels of social reinforcement</a:t>
            </a:r>
          </a:p>
          <a:p>
            <a:pPr lvl="3"/>
            <a:endParaRPr lang="en-GB" dirty="0"/>
          </a:p>
          <a:p>
            <a:endParaRPr lang="en-GB" sz="1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FE92F-F3DE-49F8-B9F9-24C8DFEB4A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90688"/>
            <a:ext cx="5183188" cy="56112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900" i="1" dirty="0"/>
              <a:t>Simple ‘cognitive’</a:t>
            </a:r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r>
              <a:rPr lang="en-GB" sz="2900" dirty="0"/>
              <a:t>Seligman (1975):</a:t>
            </a:r>
          </a:p>
          <a:p>
            <a:pPr lvl="1"/>
            <a:r>
              <a:rPr lang="en-GB" sz="2900" dirty="0"/>
              <a:t>Learned helplessness</a:t>
            </a:r>
          </a:p>
          <a:p>
            <a:pPr lvl="1"/>
            <a:r>
              <a:rPr lang="en-GB" sz="2900" dirty="0"/>
              <a:t>The individual believes they are unable to control their physical or social environment</a:t>
            </a:r>
          </a:p>
          <a:p>
            <a:pPr lvl="1"/>
            <a:endParaRPr lang="en-GB" sz="2900" dirty="0"/>
          </a:p>
          <a:p>
            <a:pPr marL="0" indent="0">
              <a:buNone/>
            </a:pPr>
            <a:r>
              <a:rPr lang="en-GB" sz="2900" i="1" dirty="0"/>
              <a:t>Complex cognitive</a:t>
            </a:r>
          </a:p>
          <a:p>
            <a:pPr marL="0" indent="0">
              <a:buNone/>
            </a:pPr>
            <a:endParaRPr lang="en-GB" sz="2900" dirty="0"/>
          </a:p>
          <a:p>
            <a:pPr marL="0" indent="0">
              <a:buNone/>
            </a:pPr>
            <a:r>
              <a:rPr lang="en-GB" sz="2900" dirty="0"/>
              <a:t>Abramson et al. (1978), Revised Learned Helplessness model:</a:t>
            </a:r>
          </a:p>
          <a:p>
            <a:pPr lvl="1"/>
            <a:r>
              <a:rPr lang="en-GB" sz="2900" dirty="0"/>
              <a:t>Attributions of outcomes as: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900" dirty="0"/>
              <a:t>Internal/external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900" dirty="0"/>
              <a:t>Stable/unstable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900" dirty="0"/>
              <a:t>Global/specific </a:t>
            </a:r>
          </a:p>
          <a:p>
            <a:pPr lvl="1"/>
            <a:r>
              <a:rPr lang="en-GB" sz="2900" dirty="0"/>
              <a:t>Depression result of negative outcomes that are internal, stable, global</a:t>
            </a:r>
          </a:p>
          <a:p>
            <a:endParaRPr lang="en-GB" sz="29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24375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8A6AF-72C1-4D38-A308-6932401F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Beck’s Developmental Model and Cognitive Triad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9A4CD0-C742-409B-8246-4067761E8E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r>
              <a:rPr lang="en-GB" sz="1800" dirty="0"/>
              <a:t>Early childhood establishes negative/</a:t>
            </a:r>
            <a:r>
              <a:rPr lang="en-GB" sz="1800" dirty="0" err="1"/>
              <a:t>dyfunctional</a:t>
            </a:r>
            <a:r>
              <a:rPr lang="en-GB" sz="1800" dirty="0"/>
              <a:t> schemata</a:t>
            </a:r>
          </a:p>
          <a:p>
            <a:endParaRPr lang="en-GB" sz="1800" dirty="0"/>
          </a:p>
          <a:p>
            <a:r>
              <a:rPr lang="en-GB" sz="1800" dirty="0"/>
              <a:t>Negative schema over-ridden in normal day-to-day life – lie dormant</a:t>
            </a:r>
          </a:p>
          <a:p>
            <a:endParaRPr lang="en-GB" sz="1800" dirty="0"/>
          </a:p>
          <a:p>
            <a:r>
              <a:rPr lang="en-GB" sz="1800" dirty="0"/>
              <a:t>Critical incident in adulthood similar to early experience triggers low mood and activates ‘dormant’ negative schemata</a:t>
            </a:r>
          </a:p>
          <a:p>
            <a:endParaRPr lang="en-GB" sz="1800" dirty="0"/>
          </a:p>
          <a:p>
            <a:r>
              <a:rPr lang="en-GB" sz="1800" dirty="0"/>
              <a:t>These trigger negative automatic thoughts (NATS), thinking errors, and sustain and/or exacerbate low mood</a:t>
            </a: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E369EC-5284-4C90-B1C9-FE768DD107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800" dirty="0"/>
              <a:t>Negative schemata: the cognitive triad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The self</a:t>
            </a:r>
          </a:p>
          <a:p>
            <a:r>
              <a:rPr lang="en-GB" sz="1800" dirty="0"/>
              <a:t>The world</a:t>
            </a:r>
          </a:p>
          <a:p>
            <a:r>
              <a:rPr lang="en-GB" sz="1800" dirty="0"/>
              <a:t>The future</a:t>
            </a:r>
          </a:p>
          <a:p>
            <a:pPr marL="0" indent="0">
              <a:buNone/>
            </a:pPr>
            <a:r>
              <a:rPr lang="en-GB" sz="1800" dirty="0"/>
              <a:t>		</a:t>
            </a:r>
            <a:r>
              <a:rPr lang="en-GB" sz="16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27914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376A6D4-7333-46EE-97C4-30321A257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Beck’s </a:t>
            </a:r>
            <a:r>
              <a:rPr lang="en-GB" sz="3300" dirty="0" err="1"/>
              <a:t>Depressogenic</a:t>
            </a:r>
            <a:r>
              <a:rPr lang="en-GB" sz="3300" dirty="0"/>
              <a:t> Thinking Errors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7FD9A22-7C29-4F20-B4AD-E20E677BD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634644"/>
              </p:ext>
            </p:extLst>
          </p:nvPr>
        </p:nvGraphicFramePr>
        <p:xfrm>
          <a:off x="838200" y="1690687"/>
          <a:ext cx="10515600" cy="4337135"/>
        </p:xfrm>
        <a:graphic>
          <a:graphicData uri="http://schemas.openxmlformats.org/drawingml/2006/table">
            <a:tbl>
              <a:tblPr firstRow="1" firstCol="1" bandRow="1"/>
              <a:tblGrid>
                <a:gridCol w="2507346">
                  <a:extLst>
                    <a:ext uri="{9D8B030D-6E8A-4147-A177-3AD203B41FA5}">
                      <a16:colId xmlns:a16="http://schemas.microsoft.com/office/drawing/2014/main" val="4041987805"/>
                    </a:ext>
                  </a:extLst>
                </a:gridCol>
                <a:gridCol w="8008254">
                  <a:extLst>
                    <a:ext uri="{9D8B030D-6E8A-4147-A177-3AD203B41FA5}">
                      <a16:colId xmlns:a16="http://schemas.microsoft.com/office/drawing/2014/main" val="1552605454"/>
                    </a:ext>
                  </a:extLst>
                </a:gridCol>
              </a:tblGrid>
              <a:tr h="342231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498266"/>
                  </a:ext>
                </a:extLst>
              </a:tr>
              <a:tr h="7226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Absolutistic thinking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Thinking in ‘all-or-nothing’ terms: ‘If I don’t succeed in this task, I am an absolute failure. I am either the best teacher, or I am nothing…’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995434"/>
                  </a:ext>
                </a:extLst>
              </a:tr>
              <a:tr h="7226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Overgeneralization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Drawing a general (negative) conclusion on the basis of a single incident: ‘That’s it – I always fail at this sort of thing … I can’t do it!’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159446"/>
                  </a:ext>
                </a:extLst>
              </a:tr>
              <a:tr h="7226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Personalization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Interpreting events as personal affronts or obstacles: ‘Why do they always pick on ME … even when I’m not to blame?’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386880"/>
                  </a:ext>
                </a:extLst>
              </a:tr>
              <a:tr h="72263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Arbitrary inference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Drawing a conclusion without sufficient evidence to support it: ‘They don't like me … I could tell from the moment we met …’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494182"/>
                  </a:ext>
                </a:extLst>
              </a:tr>
              <a:tr h="11043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Selective abstraction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800"/>
                        </a:spcAft>
                      </a:pPr>
                      <a:r>
                        <a:rPr lang="en-GB" sz="1600" b="0" i="0" u="none" strike="noStrike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Focusing on an insignificant detail taken out of context: ‘I thought my lecture went well, but that student who left early may have been unhappy with it. Perhaps the others were as well but didn’t show it …’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094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609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5E855-5380-4B9D-BEFD-D52AF8EC1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Beck: Evidence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DFF11-73C1-441D-B402-0C5BC6DCA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81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700" i="1" dirty="0"/>
              <a:t>Commentary</a:t>
            </a:r>
          </a:p>
          <a:p>
            <a:pPr marL="0" indent="0">
              <a:buNone/>
            </a:pPr>
            <a:endParaRPr lang="en-GB" sz="1700" i="1" dirty="0"/>
          </a:p>
          <a:p>
            <a:pPr lvl="1"/>
            <a:r>
              <a:rPr lang="en-GB" sz="1700" dirty="0"/>
              <a:t>Meichenbaum (1985) challenged the notion of a ‘critical period’ in childhood when unchanging schemata are established (don’t forget Beck was by training a psychoanalyst) – rather these may change over time dependent on experience</a:t>
            </a:r>
          </a:p>
          <a:p>
            <a:endParaRPr lang="en-GB" sz="1700" dirty="0"/>
          </a:p>
          <a:p>
            <a:pPr marL="0" indent="0">
              <a:buNone/>
            </a:pPr>
            <a:r>
              <a:rPr lang="en-GB" sz="1700" i="1" dirty="0"/>
              <a:t>Evidence</a:t>
            </a:r>
          </a:p>
          <a:p>
            <a:pPr marL="0" indent="0">
              <a:buNone/>
            </a:pPr>
            <a:r>
              <a:rPr lang="en-GB" sz="1700" dirty="0"/>
              <a:t>	Scher et al. (2005): </a:t>
            </a:r>
          </a:p>
          <a:p>
            <a:pPr lvl="3"/>
            <a:r>
              <a:rPr lang="en-GB" sz="1700" dirty="0"/>
              <a:t>Under neutral conditions, presently non-depressed individuals with or without history of depression recall equal amount of positive/negative information from hypothetical stories and autobiographical recall</a:t>
            </a:r>
          </a:p>
          <a:p>
            <a:pPr lvl="3"/>
            <a:r>
              <a:rPr lang="en-GB" sz="1700" dirty="0"/>
              <a:t>Following mood manipulation, such as listening to sad music, people with history of depression recall more negative information</a:t>
            </a:r>
          </a:p>
          <a:p>
            <a:pPr lvl="3"/>
            <a:endParaRPr lang="en-GB" sz="1700" dirty="0"/>
          </a:p>
          <a:p>
            <a:pPr marL="914400" lvl="2" indent="0">
              <a:buNone/>
            </a:pPr>
            <a:r>
              <a:rPr lang="en-GB" sz="1700" dirty="0"/>
              <a:t>Abela and D’Alessandro (2002): </a:t>
            </a:r>
          </a:p>
          <a:p>
            <a:pPr lvl="3"/>
            <a:r>
              <a:rPr lang="en-GB" sz="1700" dirty="0"/>
              <a:t>Dysfunctional attitudes elicited by negative mood priming task two months prior to students receiving acceptance/rejection to university predicted mood following ‘reject’ decision</a:t>
            </a:r>
          </a:p>
          <a:p>
            <a:pPr marL="914400" lvl="2" indent="0">
              <a:buNone/>
            </a:pPr>
            <a:endParaRPr lang="en-GB" sz="1700" dirty="0"/>
          </a:p>
          <a:p>
            <a:pPr marL="914400" lvl="2" indent="0">
              <a:buNone/>
            </a:pPr>
            <a:r>
              <a:rPr lang="en-GB" sz="1700" dirty="0"/>
              <a:t>Deveney and Deldin (2006):</a:t>
            </a:r>
          </a:p>
          <a:p>
            <a:pPr lvl="3"/>
            <a:r>
              <a:rPr lang="en-GB" sz="1700" dirty="0"/>
              <a:t>Depressed people evidenced less cognitive flexibility than non-depressed individuals following negative mood induction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285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1125</Words>
  <Application>Microsoft Office PowerPoint</Application>
  <PresentationFormat>Widescreen</PresentationFormat>
  <Paragraphs>165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Major Depressive Disorder</vt:lpstr>
      <vt:lpstr>DSM-5 Diagnostic Criteria</vt:lpstr>
      <vt:lpstr>Mechanisms </vt:lpstr>
      <vt:lpstr>Genes</vt:lpstr>
      <vt:lpstr>Socio-cultural Factors</vt:lpstr>
      <vt:lpstr>Early Psychological Explanations</vt:lpstr>
      <vt:lpstr>Beck’s Developmental Model and Cognitive Triad</vt:lpstr>
      <vt:lpstr>Beck’s Depressogenic Thinking Errors</vt:lpstr>
      <vt:lpstr>Beck: Evidence</vt:lpstr>
      <vt:lpstr>Depression: Treatment</vt:lpstr>
      <vt:lpstr>Outcomes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Depressive Disorder</dc:title>
  <dc:creator>Paul Bennett</dc:creator>
  <cp:lastModifiedBy>Heathcock, Clara</cp:lastModifiedBy>
  <cp:revision>20</cp:revision>
  <dcterms:created xsi:type="dcterms:W3CDTF">2020-09-30T13:41:41Z</dcterms:created>
  <dcterms:modified xsi:type="dcterms:W3CDTF">2021-03-09T17:36:06Z</dcterms:modified>
</cp:coreProperties>
</file>